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Masters/slideMaster1.xml" ContentType="application/vnd.openxmlformats-officedocument.presentationml.slideMaster+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20.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notesSlides/notesSlide1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13.xml" ContentType="application/vnd.openxmlformats-officedocument.presentationml.notesSlide+xml"/>
  <Override PartName="/ppt/notesSlides/notesSlide7.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5143500" type="screen16x9"/>
  <p:notesSz cx="7010400" cy="9296400"/>
  <p:embeddedFontLst>
    <p:embeddedFont>
      <p:font typeface="Calibri" panose="020F0502020204030204" pitchFamily="34" charset="0"/>
      <p:regular r:id="rId23"/>
      <p:bold r:id="rId24"/>
      <p:italic r:id="rId25"/>
      <p:boldItalic r:id="rId26"/>
    </p:embeddedFont>
    <p:embeddedFont>
      <p:font typeface="Helvetica Neue" panose="020B0604020202020204" charset="0"/>
      <p:regular r:id="rId27"/>
      <p:bold r:id="rId28"/>
      <p:italic r:id="rId29"/>
      <p:boldItalic r:id="rId30"/>
    </p:embeddedFont>
    <p:embeddedFont>
      <p:font typeface="Poppins" panose="00000500000000000000" pitchFamily="2" charset="0"/>
      <p:regular r:id="rId31"/>
      <p:bold r:id="rId32"/>
      <p:italic r:id="rId33"/>
      <p:boldItalic r:id="rId34"/>
    </p:embeddedFont>
    <p:embeddedFont>
      <p:font typeface="Sen" panose="020B0604020202020204" charset="0"/>
      <p:regular r:id="rId35"/>
      <p:bold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137">
          <p15:clr>
            <a:srgbClr val="A4A3A4"/>
          </p15:clr>
        </p15:guide>
        <p15:guide id="2" orient="horz" pos="569">
          <p15:clr>
            <a:srgbClr val="A4A3A4"/>
          </p15:clr>
        </p15:guide>
        <p15:guide id="3" orient="horz" pos="951">
          <p15:clr>
            <a:srgbClr val="A4A3A4"/>
          </p15:clr>
        </p15:guide>
        <p15:guide id="4" pos="5706">
          <p15:clr>
            <a:srgbClr val="A4A3A4"/>
          </p15:clr>
        </p15:guide>
        <p15:guide id="5" pos="340">
          <p15:clr>
            <a:srgbClr val="A4A3A4"/>
          </p15:clr>
        </p15:guide>
        <p15:guide id="6" pos="2199">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7" roundtripDataSignature="AMtx7mhR273Ft1G48nrqgrxMrLVI4CBMG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A7D6AE9-4D14-496C-A28B-79AD47E6F8F0}">
  <a:tblStyle styleId="{EA7D6AE9-4D14-496C-A28B-79AD47E6F8F0}" styleName="Table_0">
    <a:wholeTbl>
      <a:tcTxStyle>
        <a:font>
          <a:latin typeface="Arial"/>
          <a:ea typeface="Arial"/>
          <a:cs typeface="Arial"/>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20"/>
      </p:cViewPr>
      <p:guideLst>
        <p:guide orient="horz" pos="3137"/>
        <p:guide orient="horz" pos="569"/>
        <p:guide orient="horz" pos="951"/>
        <p:guide pos="5706"/>
        <p:guide pos="340"/>
        <p:guide pos="219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50" tIns="46575" rIns="93150" bIns="465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4820"/>
          </a:xfrm>
          <a:prstGeom prst="rect">
            <a:avLst/>
          </a:prstGeom>
          <a:noFill/>
          <a:ln>
            <a:noFill/>
          </a:ln>
        </p:spPr>
        <p:txBody>
          <a:bodyPr spcFirstLastPara="1" wrap="square" lIns="93150" tIns="46575" rIns="93150" bIns="465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4820"/>
          </a:xfrm>
          <a:prstGeom prst="rect">
            <a:avLst/>
          </a:prstGeom>
          <a:noFill/>
          <a:ln>
            <a:noFill/>
          </a:ln>
        </p:spPr>
        <p:txBody>
          <a:bodyPr spcFirstLastPara="1" wrap="square" lIns="93150" tIns="46575" rIns="93150" bIns="465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Google Shape;34;p1: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 name="Google Shape;35;p1: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36" name="Google Shape;36;p1: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9: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388" name="Google Shape;388;p9: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a57b6bc088_0_52: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a57b6bc088_0_52:notes"/>
          <p:cNvSpPr txBox="1">
            <a:spLocks noGrp="1"/>
          </p:cNvSpPr>
          <p:nvPr>
            <p:ph type="body" idx="1"/>
          </p:nvPr>
        </p:nvSpPr>
        <p:spPr>
          <a:xfrm>
            <a:off x="701040" y="4415790"/>
            <a:ext cx="5608200" cy="4183500"/>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395" name="Google Shape;395;ga57b6bc088_0_52:notes"/>
          <p:cNvSpPr txBox="1">
            <a:spLocks noGrp="1"/>
          </p:cNvSpPr>
          <p:nvPr>
            <p:ph type="sldNum" idx="12"/>
          </p:nvPr>
        </p:nvSpPr>
        <p:spPr>
          <a:xfrm>
            <a:off x="3970938" y="8829967"/>
            <a:ext cx="3037800" cy="464700"/>
          </a:xfrm>
          <a:prstGeom prst="rect">
            <a:avLst/>
          </a:prstGeom>
        </p:spPr>
        <p:txBody>
          <a:bodyPr spcFirstLastPara="1" wrap="square" lIns="93150" tIns="46575" rIns="93150"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a57b6bc088_0_3: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a57b6bc088_0_3:notes"/>
          <p:cNvSpPr txBox="1">
            <a:spLocks noGrp="1"/>
          </p:cNvSpPr>
          <p:nvPr>
            <p:ph type="body" idx="1"/>
          </p:nvPr>
        </p:nvSpPr>
        <p:spPr>
          <a:xfrm>
            <a:off x="701040" y="4415790"/>
            <a:ext cx="5608200" cy="4183500"/>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401" name="Google Shape;401;ga57b6bc088_0_3:notes"/>
          <p:cNvSpPr txBox="1">
            <a:spLocks noGrp="1"/>
          </p:cNvSpPr>
          <p:nvPr>
            <p:ph type="sldNum" idx="12"/>
          </p:nvPr>
        </p:nvSpPr>
        <p:spPr>
          <a:xfrm>
            <a:off x="3970938" y="8829967"/>
            <a:ext cx="3037800" cy="464700"/>
          </a:xfrm>
          <a:prstGeom prst="rect">
            <a:avLst/>
          </a:prstGeom>
        </p:spPr>
        <p:txBody>
          <a:bodyPr spcFirstLastPara="1" wrap="square" lIns="93150" tIns="46575" rIns="93150"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a57b6bc088_0_16: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ga57b6bc088_0_16:notes"/>
          <p:cNvSpPr txBox="1">
            <a:spLocks noGrp="1"/>
          </p:cNvSpPr>
          <p:nvPr>
            <p:ph type="body" idx="1"/>
          </p:nvPr>
        </p:nvSpPr>
        <p:spPr>
          <a:xfrm>
            <a:off x="701040" y="4415790"/>
            <a:ext cx="5608200" cy="41835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408" name="Google Shape;408;ga57b6bc088_0_16:notes"/>
          <p:cNvSpPr txBox="1">
            <a:spLocks noGrp="1"/>
          </p:cNvSpPr>
          <p:nvPr>
            <p:ph type="sldNum" idx="12"/>
          </p:nvPr>
        </p:nvSpPr>
        <p:spPr>
          <a:xfrm>
            <a:off x="3970938" y="8829967"/>
            <a:ext cx="3037800" cy="4647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8ba607c46d_0_95: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g8ba607c46d_0_95:notes"/>
          <p:cNvSpPr txBox="1">
            <a:spLocks noGrp="1"/>
          </p:cNvSpPr>
          <p:nvPr>
            <p:ph type="body" idx="1"/>
          </p:nvPr>
        </p:nvSpPr>
        <p:spPr>
          <a:xfrm>
            <a:off x="701040" y="4415790"/>
            <a:ext cx="5608200" cy="41835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418" name="Google Shape;418;g8ba607c46d_0_95:notes"/>
          <p:cNvSpPr txBox="1">
            <a:spLocks noGrp="1"/>
          </p:cNvSpPr>
          <p:nvPr>
            <p:ph type="sldNum" idx="12"/>
          </p:nvPr>
        </p:nvSpPr>
        <p:spPr>
          <a:xfrm>
            <a:off x="3970938" y="8829967"/>
            <a:ext cx="3037800" cy="4647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8ba607c46d_0_130:notes"/>
          <p:cNvSpPr txBox="1">
            <a:spLocks noGrp="1"/>
          </p:cNvSpPr>
          <p:nvPr>
            <p:ph type="body" idx="1"/>
          </p:nvPr>
        </p:nvSpPr>
        <p:spPr>
          <a:xfrm>
            <a:off x="701040" y="4415790"/>
            <a:ext cx="5608200" cy="41835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426" name="Google Shape;426;g8ba607c46d_0_130: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8ba607c46d_0_194:notes"/>
          <p:cNvSpPr txBox="1">
            <a:spLocks noGrp="1"/>
          </p:cNvSpPr>
          <p:nvPr>
            <p:ph type="body" idx="1"/>
          </p:nvPr>
        </p:nvSpPr>
        <p:spPr>
          <a:xfrm>
            <a:off x="701040" y="4415790"/>
            <a:ext cx="5608200" cy="41835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435" name="Google Shape;435;g8ba607c46d_0_194: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28: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444" name="Google Shape;444;p28: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8a23f07c78_0_38:notes"/>
          <p:cNvSpPr txBox="1">
            <a:spLocks noGrp="1"/>
          </p:cNvSpPr>
          <p:nvPr>
            <p:ph type="body" idx="1"/>
          </p:nvPr>
        </p:nvSpPr>
        <p:spPr>
          <a:xfrm>
            <a:off x="701040" y="4415790"/>
            <a:ext cx="5608200" cy="41835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449" name="Google Shape;449;g8a23f07c78_0_38: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8a23f07c78_0_75:notes"/>
          <p:cNvSpPr txBox="1">
            <a:spLocks noGrp="1"/>
          </p:cNvSpPr>
          <p:nvPr>
            <p:ph type="body" idx="1"/>
          </p:nvPr>
        </p:nvSpPr>
        <p:spPr>
          <a:xfrm>
            <a:off x="701040" y="4415790"/>
            <a:ext cx="5608200" cy="41835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460" name="Google Shape;460;g8a23f07c78_0_75: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g8a23f07c78_0_48:notes"/>
          <p:cNvSpPr txBox="1">
            <a:spLocks noGrp="1"/>
          </p:cNvSpPr>
          <p:nvPr>
            <p:ph type="body" idx="1"/>
          </p:nvPr>
        </p:nvSpPr>
        <p:spPr>
          <a:xfrm>
            <a:off x="701040" y="4415790"/>
            <a:ext cx="5608200" cy="41835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42" name="Google Shape;42;g8a23f07c78_0_48: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22: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471" name="Google Shape;471;p22: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g8a23f07c78_0_57:notes"/>
          <p:cNvSpPr txBox="1">
            <a:spLocks noGrp="1"/>
          </p:cNvSpPr>
          <p:nvPr>
            <p:ph type="body" idx="1"/>
          </p:nvPr>
        </p:nvSpPr>
        <p:spPr>
          <a:xfrm>
            <a:off x="701040" y="4415790"/>
            <a:ext cx="5608200" cy="41835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47" name="Google Shape;47;g8a23f07c78_0_57: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8a23f07c78_0_66:notes"/>
          <p:cNvSpPr txBox="1">
            <a:spLocks noGrp="1"/>
          </p:cNvSpPr>
          <p:nvPr>
            <p:ph type="body" idx="1"/>
          </p:nvPr>
        </p:nvSpPr>
        <p:spPr>
          <a:xfrm>
            <a:off x="701040" y="4415790"/>
            <a:ext cx="5608200" cy="41835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56" name="Google Shape;56;g8a23f07c78_0_66: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8a23f07c78_0_6:notes"/>
          <p:cNvSpPr txBox="1">
            <a:spLocks noGrp="1"/>
          </p:cNvSpPr>
          <p:nvPr>
            <p:ph type="body" idx="1"/>
          </p:nvPr>
        </p:nvSpPr>
        <p:spPr>
          <a:xfrm>
            <a:off x="701040" y="4415790"/>
            <a:ext cx="5608200" cy="41835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64" name="Google Shape;64;g8a23f07c78_0_6: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2: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2: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71" name="Google Shape;71;p2: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4: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89" name="Google Shape;89;p4: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8ba607c46d_0_10: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g8ba607c46d_0_10:notes"/>
          <p:cNvSpPr txBox="1">
            <a:spLocks noGrp="1"/>
          </p:cNvSpPr>
          <p:nvPr>
            <p:ph type="body" idx="1"/>
          </p:nvPr>
        </p:nvSpPr>
        <p:spPr>
          <a:xfrm>
            <a:off x="701040" y="4415790"/>
            <a:ext cx="5608200" cy="41835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135" name="Google Shape;135;g8ba607c46d_0_10:notes"/>
          <p:cNvSpPr txBox="1">
            <a:spLocks noGrp="1"/>
          </p:cNvSpPr>
          <p:nvPr>
            <p:ph type="sldNum" idx="12"/>
          </p:nvPr>
        </p:nvSpPr>
        <p:spPr>
          <a:xfrm>
            <a:off x="3970938" y="8829967"/>
            <a:ext cx="3037800" cy="4647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7: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5" name="Google Shape;165;p7: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166" name="Google Shape;166;p7: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9</a:t>
            </a:fld>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pic>
        <p:nvPicPr>
          <p:cNvPr id="15" name="Google Shape;15;p31"/>
          <p:cNvPicPr preferRelativeResize="0"/>
          <p:nvPr/>
        </p:nvPicPr>
        <p:blipFill rotWithShape="1">
          <a:blip r:embed="rId2">
            <a:alphaModFix/>
          </a:blip>
          <a:srcRect/>
          <a:stretch/>
        </p:blipFill>
        <p:spPr>
          <a:xfrm>
            <a:off x="-50800" y="-16937"/>
            <a:ext cx="9235440" cy="5194935"/>
          </a:xfrm>
          <a:prstGeom prst="rect">
            <a:avLst/>
          </a:prstGeom>
          <a:noFill/>
          <a:ln>
            <a:noFill/>
          </a:ln>
        </p:spPr>
      </p:pic>
      <p:sp>
        <p:nvSpPr>
          <p:cNvPr id="16" name="Google Shape;16;p31"/>
          <p:cNvSpPr txBox="1">
            <a:spLocks noGrp="1"/>
          </p:cNvSpPr>
          <p:nvPr>
            <p:ph type="ctrTitle"/>
          </p:nvPr>
        </p:nvSpPr>
        <p:spPr>
          <a:xfrm>
            <a:off x="3412034" y="2911068"/>
            <a:ext cx="6714067" cy="1102519"/>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FFFFFF"/>
              </a:buClr>
              <a:buSzPts val="2400"/>
              <a:buFont typeface="Helvetica Neue"/>
              <a:buNone/>
              <a:defRPr sz="24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1"/>
          <p:cNvSpPr txBox="1">
            <a:spLocks noGrp="1"/>
          </p:cNvSpPr>
          <p:nvPr>
            <p:ph type="subTitle" idx="1"/>
          </p:nvPr>
        </p:nvSpPr>
        <p:spPr>
          <a:xfrm>
            <a:off x="3403560" y="3635375"/>
            <a:ext cx="6400800" cy="131445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360"/>
              </a:spcBef>
              <a:spcAft>
                <a:spcPts val="0"/>
              </a:spcAft>
              <a:buSzPts val="1980"/>
              <a:buNone/>
              <a:defRPr sz="1800">
                <a:solidFill>
                  <a:srgbClr val="FFFFFF"/>
                </a:solidFill>
              </a:defRPr>
            </a:lvl1pPr>
            <a:lvl2pPr lvl="1" algn="ctr">
              <a:lnSpc>
                <a:spcPct val="100000"/>
              </a:lnSpc>
              <a:spcBef>
                <a:spcPts val="440"/>
              </a:spcBef>
              <a:spcAft>
                <a:spcPts val="0"/>
              </a:spcAft>
              <a:buSzPts val="2420"/>
              <a:buNone/>
              <a:defRPr>
                <a:solidFill>
                  <a:srgbClr val="888888"/>
                </a:solidFill>
              </a:defRPr>
            </a:lvl2pPr>
            <a:lvl3pPr lvl="2" algn="ctr">
              <a:lnSpc>
                <a:spcPct val="100000"/>
              </a:lnSpc>
              <a:spcBef>
                <a:spcPts val="400"/>
              </a:spcBef>
              <a:spcAft>
                <a:spcPts val="0"/>
              </a:spcAft>
              <a:buSzPts val="2200"/>
              <a:buNone/>
              <a:defRPr>
                <a:solidFill>
                  <a:srgbClr val="888888"/>
                </a:solidFill>
              </a:defRPr>
            </a:lvl3pPr>
            <a:lvl4pPr lvl="3" algn="ctr">
              <a:lnSpc>
                <a:spcPct val="100000"/>
              </a:lnSpc>
              <a:spcBef>
                <a:spcPts val="360"/>
              </a:spcBef>
              <a:spcAft>
                <a:spcPts val="0"/>
              </a:spcAft>
              <a:buSzPts val="1980"/>
              <a:buNone/>
              <a:defRPr>
                <a:solidFill>
                  <a:srgbClr val="888888"/>
                </a:solidFill>
              </a:defRPr>
            </a:lvl4pPr>
            <a:lvl5pPr lvl="4" algn="ctr">
              <a:lnSpc>
                <a:spcPct val="100000"/>
              </a:lnSpc>
              <a:spcBef>
                <a:spcPts val="320"/>
              </a:spcBef>
              <a:spcAft>
                <a:spcPts val="0"/>
              </a:spcAft>
              <a:buSzPts val="176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18"/>
        <p:cNvGrpSpPr/>
        <p:nvPr/>
      </p:nvGrpSpPr>
      <p:grpSpPr>
        <a:xfrm>
          <a:off x="0" y="0"/>
          <a:ext cx="0" cy="0"/>
          <a:chOff x="0" y="0"/>
          <a:chExt cx="0" cy="0"/>
        </a:xfrm>
      </p:grpSpPr>
      <p:sp>
        <p:nvSpPr>
          <p:cNvPr id="19" name="Google Shape;19;p33"/>
          <p:cNvSpPr txBox="1">
            <a:spLocks noGrp="1"/>
          </p:cNvSpPr>
          <p:nvPr>
            <p:ph type="title"/>
          </p:nvPr>
        </p:nvSpPr>
        <p:spPr>
          <a:xfrm>
            <a:off x="368011" y="630254"/>
            <a:ext cx="8394989" cy="685928"/>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393900"/>
              </a:buClr>
              <a:buSzPts val="3375"/>
              <a:buFont typeface="Helvetica Neue"/>
              <a:buNone/>
              <a:defRPr sz="3375"/>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3"/>
          <p:cNvSpPr txBox="1">
            <a:spLocks noGrp="1"/>
          </p:cNvSpPr>
          <p:nvPr>
            <p:ph type="body" idx="1"/>
          </p:nvPr>
        </p:nvSpPr>
        <p:spPr>
          <a:xfrm>
            <a:off x="368011" y="1316182"/>
            <a:ext cx="8394989" cy="3437659"/>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480"/>
              </a:spcBef>
              <a:spcAft>
                <a:spcPts val="0"/>
              </a:spcAft>
              <a:buSzPts val="2640"/>
              <a:buNone/>
              <a:defRPr/>
            </a:lvl1pPr>
            <a:lvl2pPr marL="914400" lvl="1" indent="-382269" algn="l">
              <a:lnSpc>
                <a:spcPct val="100000"/>
              </a:lnSpc>
              <a:spcBef>
                <a:spcPts val="440"/>
              </a:spcBef>
              <a:spcAft>
                <a:spcPts val="0"/>
              </a:spcAft>
              <a:buClr>
                <a:schemeClr val="accent4"/>
              </a:buClr>
              <a:buSzPts val="2420"/>
              <a:buFont typeface="Noto Sans Symbols"/>
              <a:buChar char="▪"/>
              <a:defRPr/>
            </a:lvl2pPr>
            <a:lvl3pPr marL="1371600" lvl="2" indent="-368300" algn="l">
              <a:lnSpc>
                <a:spcPct val="100000"/>
              </a:lnSpc>
              <a:spcBef>
                <a:spcPts val="400"/>
              </a:spcBef>
              <a:spcAft>
                <a:spcPts val="0"/>
              </a:spcAft>
              <a:buClr>
                <a:schemeClr val="accent4"/>
              </a:buClr>
              <a:buSzPts val="2200"/>
              <a:buFont typeface="Arial"/>
              <a:buChar char="•"/>
              <a:defRPr/>
            </a:lvl3pPr>
            <a:lvl4pPr marL="1828800" lvl="3" indent="-354330" algn="l">
              <a:lnSpc>
                <a:spcPct val="100000"/>
              </a:lnSpc>
              <a:spcBef>
                <a:spcPts val="360"/>
              </a:spcBef>
              <a:spcAft>
                <a:spcPts val="0"/>
              </a:spcAft>
              <a:buSzPts val="1980"/>
              <a:buChar char="•"/>
              <a:defRPr/>
            </a:lvl4pPr>
            <a:lvl5pPr marL="2286000" lvl="4" indent="-354329" algn="l">
              <a:lnSpc>
                <a:spcPct val="100000"/>
              </a:lnSpc>
              <a:spcBef>
                <a:spcPts val="360"/>
              </a:spcBef>
              <a:spcAft>
                <a:spcPts val="0"/>
              </a:spcAft>
              <a:buSzPts val="198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1" name="Google Shape;21;p33"/>
          <p:cNvSpPr/>
          <p:nvPr/>
        </p:nvSpPr>
        <p:spPr>
          <a:xfrm>
            <a:off x="7122319" y="4330978"/>
            <a:ext cx="1964531" cy="223138"/>
          </a:xfrm>
          <a:prstGeom prst="rect">
            <a:avLst/>
          </a:prstGeom>
          <a:solidFill>
            <a:schemeClr val="lt1"/>
          </a:solidFill>
          <a:ln>
            <a:noFill/>
          </a:ln>
        </p:spPr>
        <p:txBody>
          <a:bodyPr spcFirstLastPara="1" wrap="square" lIns="19050" tIns="19050" rIns="19050" bIns="19050" anchor="ctr" anchorCtr="0">
            <a:sp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393939"/>
              </a:solidFill>
              <a:latin typeface="Sen"/>
              <a:ea typeface="Sen"/>
              <a:cs typeface="Sen"/>
              <a:sym typeface="Sen"/>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32"/>
          <p:cNvSpPr txBox="1">
            <a:spLocks noGrp="1"/>
          </p:cNvSpPr>
          <p:nvPr>
            <p:ph type="title"/>
          </p:nvPr>
        </p:nvSpPr>
        <p:spPr>
          <a:xfrm>
            <a:off x="457200" y="309369"/>
            <a:ext cx="8229600" cy="85725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393900"/>
              </a:buClr>
              <a:buSzPts val="3200"/>
              <a:buFont typeface="Helvetica Neue"/>
              <a:buNone/>
              <a:defRPr>
                <a:solidFill>
                  <a:srgbClr val="3939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2"/>
          <p:cNvSpPr txBox="1">
            <a:spLocks noGrp="1"/>
          </p:cNvSpPr>
          <p:nvPr>
            <p:ph type="body" idx="1"/>
          </p:nvPr>
        </p:nvSpPr>
        <p:spPr>
          <a:xfrm>
            <a:off x="88050" y="1141071"/>
            <a:ext cx="8229600" cy="3394472"/>
          </a:xfrm>
          <a:prstGeom prst="rect">
            <a:avLst/>
          </a:prstGeom>
          <a:noFill/>
          <a:ln>
            <a:noFill/>
          </a:ln>
        </p:spPr>
        <p:txBody>
          <a:bodyPr spcFirstLastPara="1" wrap="square" lIns="91425" tIns="45700" rIns="91425" bIns="45700" anchor="t" anchorCtr="0">
            <a:normAutofit/>
          </a:bodyPr>
          <a:lstStyle>
            <a:lvl1pPr marL="457200" lvl="0" indent="-396240" algn="l">
              <a:lnSpc>
                <a:spcPct val="100000"/>
              </a:lnSpc>
              <a:spcBef>
                <a:spcPts val="480"/>
              </a:spcBef>
              <a:spcAft>
                <a:spcPts val="0"/>
              </a:spcAft>
              <a:buSzPts val="2640"/>
              <a:buChar char="•"/>
              <a:defRPr>
                <a:solidFill>
                  <a:srgbClr val="393900"/>
                </a:solidFill>
              </a:defRPr>
            </a:lvl1pPr>
            <a:lvl2pPr marL="914400" lvl="1" indent="-382269" algn="l">
              <a:lnSpc>
                <a:spcPct val="100000"/>
              </a:lnSpc>
              <a:spcBef>
                <a:spcPts val="440"/>
              </a:spcBef>
              <a:spcAft>
                <a:spcPts val="0"/>
              </a:spcAft>
              <a:buSzPts val="2420"/>
              <a:buChar char="•"/>
              <a:defRPr>
                <a:solidFill>
                  <a:srgbClr val="393900"/>
                </a:solidFill>
              </a:defRPr>
            </a:lvl2pPr>
            <a:lvl3pPr marL="1371600" lvl="2" indent="-368300" algn="l">
              <a:lnSpc>
                <a:spcPct val="100000"/>
              </a:lnSpc>
              <a:spcBef>
                <a:spcPts val="400"/>
              </a:spcBef>
              <a:spcAft>
                <a:spcPts val="0"/>
              </a:spcAft>
              <a:buSzPts val="2200"/>
              <a:buChar char="•"/>
              <a:defRPr>
                <a:solidFill>
                  <a:srgbClr val="393900"/>
                </a:solidFill>
              </a:defRPr>
            </a:lvl3pPr>
            <a:lvl4pPr marL="1828800" lvl="3" indent="-354330" algn="l">
              <a:lnSpc>
                <a:spcPct val="100000"/>
              </a:lnSpc>
              <a:spcBef>
                <a:spcPts val="360"/>
              </a:spcBef>
              <a:spcAft>
                <a:spcPts val="0"/>
              </a:spcAft>
              <a:buSzPts val="1980"/>
              <a:buChar char="•"/>
              <a:defRPr>
                <a:solidFill>
                  <a:srgbClr val="393900"/>
                </a:solidFill>
              </a:defRPr>
            </a:lvl4pPr>
            <a:lvl5pPr marL="2286000" lvl="4" indent="-340360" algn="l">
              <a:lnSpc>
                <a:spcPct val="100000"/>
              </a:lnSpc>
              <a:spcBef>
                <a:spcPts val="320"/>
              </a:spcBef>
              <a:spcAft>
                <a:spcPts val="0"/>
              </a:spcAft>
              <a:buSzPts val="1760"/>
              <a:buChar char="•"/>
              <a:defRPr>
                <a:solidFill>
                  <a:srgbClr val="393900"/>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5" name="Google Shape;25;p32"/>
          <p:cNvSpPr txBox="1">
            <a:spLocks noGrp="1"/>
          </p:cNvSpPr>
          <p:nvPr>
            <p:ph type="sldNum" idx="12"/>
          </p:nvPr>
        </p:nvSpPr>
        <p:spPr>
          <a:xfrm>
            <a:off x="700858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tx">
  <p:cSld name="TITLE_AND_BODY">
    <p:spTree>
      <p:nvGrpSpPr>
        <p:cNvPr id="1" name="Shape 26"/>
        <p:cNvGrpSpPr/>
        <p:nvPr/>
      </p:nvGrpSpPr>
      <p:grpSpPr>
        <a:xfrm>
          <a:off x="0" y="0"/>
          <a:ext cx="0" cy="0"/>
          <a:chOff x="0" y="0"/>
          <a:chExt cx="0" cy="0"/>
        </a:xfrm>
      </p:grpSpPr>
      <p:sp>
        <p:nvSpPr>
          <p:cNvPr id="27" name="Google Shape;27;p34"/>
          <p:cNvSpPr txBox="1">
            <a:spLocks noGrp="1"/>
          </p:cNvSpPr>
          <p:nvPr>
            <p:ph type="title"/>
          </p:nvPr>
        </p:nvSpPr>
        <p:spPr>
          <a:xfrm>
            <a:off x="1684642" y="3305101"/>
            <a:ext cx="5829132" cy="1021333"/>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rgbClr val="0E2855"/>
              </a:buClr>
              <a:buSzPts val="2100"/>
              <a:buFont typeface="Poppins"/>
              <a:buNone/>
              <a:defRPr sz="2100" cap="none">
                <a:solidFill>
                  <a:srgbClr val="0E2855"/>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4"/>
          <p:cNvSpPr txBox="1">
            <a:spLocks noGrp="1"/>
          </p:cNvSpPr>
          <p:nvPr>
            <p:ph type="body" idx="1"/>
          </p:nvPr>
        </p:nvSpPr>
        <p:spPr>
          <a:xfrm>
            <a:off x="1684642" y="2179960"/>
            <a:ext cx="5829132" cy="1125141"/>
          </a:xfrm>
          <a:prstGeom prst="rect">
            <a:avLst/>
          </a:prstGeom>
          <a:noFill/>
          <a:ln>
            <a:noFill/>
          </a:ln>
        </p:spPr>
        <p:txBody>
          <a:bodyPr spcFirstLastPara="1" wrap="square" lIns="0" tIns="0" rIns="0" bIns="0" anchor="b" anchorCtr="0">
            <a:normAutofit/>
          </a:bodyPr>
          <a:lstStyle>
            <a:lvl1pPr marL="457200" lvl="0" indent="-228600" algn="l">
              <a:lnSpc>
                <a:spcPct val="110000"/>
              </a:lnSpc>
              <a:spcBef>
                <a:spcPts val="825"/>
              </a:spcBef>
              <a:spcAft>
                <a:spcPts val="0"/>
              </a:spcAft>
              <a:buSzPts val="1050"/>
              <a:buNone/>
              <a:defRPr sz="1050">
                <a:solidFill>
                  <a:srgbClr val="3F3F3F"/>
                </a:solidFill>
                <a:latin typeface="Poppins"/>
                <a:ea typeface="Poppins"/>
                <a:cs typeface="Poppins"/>
                <a:sym typeface="Poppins"/>
              </a:defRPr>
            </a:lvl1pPr>
            <a:lvl2pPr marL="914400" lvl="1" indent="-228600" algn="l">
              <a:lnSpc>
                <a:spcPct val="110000"/>
              </a:lnSpc>
              <a:spcBef>
                <a:spcPts val="825"/>
              </a:spcBef>
              <a:spcAft>
                <a:spcPts val="0"/>
              </a:spcAft>
              <a:buSzPts val="1050"/>
              <a:buNone/>
              <a:defRPr sz="1050">
                <a:solidFill>
                  <a:srgbClr val="3F3F3F"/>
                </a:solidFill>
                <a:latin typeface="Poppins"/>
                <a:ea typeface="Poppins"/>
                <a:cs typeface="Poppins"/>
                <a:sym typeface="Poppins"/>
              </a:defRPr>
            </a:lvl2pPr>
            <a:lvl3pPr marL="1371600" lvl="2" indent="-228600" algn="l">
              <a:lnSpc>
                <a:spcPct val="110000"/>
              </a:lnSpc>
              <a:spcBef>
                <a:spcPts val="825"/>
              </a:spcBef>
              <a:spcAft>
                <a:spcPts val="0"/>
              </a:spcAft>
              <a:buSzPts val="1050"/>
              <a:buNone/>
              <a:defRPr sz="1050">
                <a:solidFill>
                  <a:srgbClr val="3F3F3F"/>
                </a:solidFill>
                <a:latin typeface="Poppins"/>
                <a:ea typeface="Poppins"/>
                <a:cs typeface="Poppins"/>
                <a:sym typeface="Poppins"/>
              </a:defRPr>
            </a:lvl3pPr>
            <a:lvl4pPr marL="1828800" lvl="3" indent="-228600" algn="l">
              <a:lnSpc>
                <a:spcPct val="110000"/>
              </a:lnSpc>
              <a:spcBef>
                <a:spcPts val="825"/>
              </a:spcBef>
              <a:spcAft>
                <a:spcPts val="0"/>
              </a:spcAft>
              <a:buSzPts val="1050"/>
              <a:buNone/>
              <a:defRPr sz="1050">
                <a:solidFill>
                  <a:srgbClr val="3F3F3F"/>
                </a:solidFill>
                <a:latin typeface="Poppins"/>
                <a:ea typeface="Poppins"/>
                <a:cs typeface="Poppins"/>
                <a:sym typeface="Poppins"/>
              </a:defRPr>
            </a:lvl4pPr>
            <a:lvl5pPr marL="2286000" lvl="4" indent="-228600" algn="l">
              <a:lnSpc>
                <a:spcPct val="110000"/>
              </a:lnSpc>
              <a:spcBef>
                <a:spcPts val="825"/>
              </a:spcBef>
              <a:spcAft>
                <a:spcPts val="0"/>
              </a:spcAft>
              <a:buSzPts val="1050"/>
              <a:buNone/>
              <a:defRPr sz="1050">
                <a:solidFill>
                  <a:srgbClr val="3F3F3F"/>
                </a:solidFill>
                <a:latin typeface="Poppins"/>
                <a:ea typeface="Poppins"/>
                <a:cs typeface="Poppins"/>
                <a:sym typeface="Poppins"/>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9" name="Google Shape;29;p34"/>
          <p:cNvSpPr/>
          <p:nvPr/>
        </p:nvSpPr>
        <p:spPr>
          <a:xfrm>
            <a:off x="143788" y="4858552"/>
            <a:ext cx="1563248" cy="150041"/>
          </a:xfrm>
          <a:prstGeom prst="rect">
            <a:avLst/>
          </a:prstGeom>
          <a:noFill/>
          <a:ln>
            <a:noFill/>
          </a:ln>
        </p:spPr>
        <p:txBody>
          <a:bodyPr spcFirstLastPara="1" wrap="square" lIns="91425" tIns="34275" rIns="91425" bIns="34275" anchor="b" anchorCtr="0">
            <a:spAutoFit/>
          </a:bodyPr>
          <a:lstStyle/>
          <a:p>
            <a:pPr marL="0" marR="0" lvl="0" indent="0" algn="l" rtl="0">
              <a:lnSpc>
                <a:spcPct val="100000"/>
              </a:lnSpc>
              <a:spcBef>
                <a:spcPts val="0"/>
              </a:spcBef>
              <a:spcAft>
                <a:spcPts val="0"/>
              </a:spcAft>
              <a:buClr>
                <a:srgbClr val="000000"/>
              </a:buClr>
              <a:buSzPts val="525"/>
              <a:buFont typeface="Arial"/>
              <a:buNone/>
            </a:pPr>
            <a:r>
              <a:rPr lang="en-US" sz="525" b="0" i="0" u="none" strike="noStrike" cap="none">
                <a:solidFill>
                  <a:srgbClr val="B3B3B3"/>
                </a:solidFill>
                <a:latin typeface="Arial"/>
                <a:ea typeface="Arial"/>
                <a:cs typeface="Arial"/>
                <a:sym typeface="Arial"/>
              </a:rPr>
              <a:t>CONFIDENTIAL–For internal discussion only. </a:t>
            </a:r>
            <a:endParaRPr sz="1400" b="0" i="0" u="none" strike="noStrike" cap="none">
              <a:solidFill>
                <a:srgbClr val="000000"/>
              </a:solidFill>
              <a:latin typeface="Arial"/>
              <a:ea typeface="Arial"/>
              <a:cs typeface="Arial"/>
              <a:sym typeface="Arial"/>
            </a:endParaRPr>
          </a:p>
        </p:txBody>
      </p:sp>
      <p:pic>
        <p:nvPicPr>
          <p:cNvPr id="30" name="Google Shape;30;p34"/>
          <p:cNvPicPr preferRelativeResize="0"/>
          <p:nvPr/>
        </p:nvPicPr>
        <p:blipFill rotWithShape="1">
          <a:blip r:embed="rId2">
            <a:alphaModFix/>
          </a:blip>
          <a:srcRect/>
          <a:stretch/>
        </p:blipFill>
        <p:spPr>
          <a:xfrm>
            <a:off x="7756565" y="4842845"/>
            <a:ext cx="1027238" cy="169847"/>
          </a:xfrm>
          <a:prstGeom prst="rect">
            <a:avLst/>
          </a:prstGeom>
          <a:noFill/>
          <a:ln>
            <a:noFill/>
          </a:ln>
        </p:spPr>
      </p:pic>
      <p:pic>
        <p:nvPicPr>
          <p:cNvPr id="31" name="Google Shape;31;p34" descr="image2.jpeg"/>
          <p:cNvPicPr preferRelativeResize="0"/>
          <p:nvPr/>
        </p:nvPicPr>
        <p:blipFill rotWithShape="1">
          <a:blip r:embed="rId3">
            <a:alphaModFix/>
          </a:blip>
          <a:srcRect/>
          <a:stretch/>
        </p:blipFill>
        <p:spPr>
          <a:xfrm>
            <a:off x="7003948" y="-2331"/>
            <a:ext cx="2148146" cy="2175537"/>
          </a:xfrm>
          <a:prstGeom prst="rect">
            <a:avLst/>
          </a:prstGeom>
          <a:noFill/>
          <a:ln>
            <a:noFill/>
          </a:ln>
        </p:spPr>
      </p:pic>
      <p:sp>
        <p:nvSpPr>
          <p:cNvPr id="32" name="Google Shape;32;p34"/>
          <p:cNvSpPr txBox="1">
            <a:spLocks noGrp="1"/>
          </p:cNvSpPr>
          <p:nvPr>
            <p:ph type="sldNum" idx="12"/>
          </p:nvPr>
        </p:nvSpPr>
        <p:spPr>
          <a:xfrm>
            <a:off x="8886086" y="4853014"/>
            <a:ext cx="147473" cy="149510"/>
          </a:xfrm>
          <a:prstGeom prst="rect">
            <a:avLst/>
          </a:prstGeom>
          <a:noFill/>
          <a:ln>
            <a:noFill/>
          </a:ln>
        </p:spPr>
        <p:txBody>
          <a:bodyPr spcFirstLastPara="1" wrap="square" lIns="91375" tIns="91375" rIns="91375" bIns="91375" anchor="ctr" anchorCtr="0">
            <a:noAutofit/>
          </a:bodyPr>
          <a:lstStyle>
            <a:lvl1pPr marL="0" marR="0" lvl="0" indent="0" algn="l">
              <a:lnSpc>
                <a:spcPct val="100000"/>
              </a:lnSpc>
              <a:spcBef>
                <a:spcPts val="0"/>
              </a:spcBef>
              <a:spcAft>
                <a:spcPts val="0"/>
              </a:spcAft>
              <a:buClr>
                <a:srgbClr val="000000"/>
              </a:buClr>
              <a:buSzPts val="525"/>
              <a:buFont typeface="Arial"/>
              <a:buNone/>
              <a:defRPr sz="525" b="0" i="0" u="none" strike="noStrike" cap="none">
                <a:solidFill>
                  <a:srgbClr val="7F7F7F"/>
                </a:solidFill>
                <a:latin typeface="Poppins"/>
                <a:ea typeface="Poppins"/>
                <a:cs typeface="Poppins"/>
                <a:sym typeface="Poppins"/>
              </a:defRPr>
            </a:lvl1pPr>
            <a:lvl2pPr marL="0" marR="0" lvl="1" indent="0" algn="l">
              <a:lnSpc>
                <a:spcPct val="100000"/>
              </a:lnSpc>
              <a:spcBef>
                <a:spcPts val="0"/>
              </a:spcBef>
              <a:spcAft>
                <a:spcPts val="0"/>
              </a:spcAft>
              <a:buClr>
                <a:srgbClr val="000000"/>
              </a:buClr>
              <a:buSzPts val="525"/>
              <a:buFont typeface="Arial"/>
              <a:buNone/>
              <a:defRPr sz="525" b="0" i="0" u="none" strike="noStrike" cap="none">
                <a:solidFill>
                  <a:srgbClr val="7F7F7F"/>
                </a:solidFill>
                <a:latin typeface="Poppins"/>
                <a:ea typeface="Poppins"/>
                <a:cs typeface="Poppins"/>
                <a:sym typeface="Poppins"/>
              </a:defRPr>
            </a:lvl2pPr>
            <a:lvl3pPr marL="0" marR="0" lvl="2" indent="0" algn="l">
              <a:lnSpc>
                <a:spcPct val="100000"/>
              </a:lnSpc>
              <a:spcBef>
                <a:spcPts val="0"/>
              </a:spcBef>
              <a:spcAft>
                <a:spcPts val="0"/>
              </a:spcAft>
              <a:buClr>
                <a:srgbClr val="000000"/>
              </a:buClr>
              <a:buSzPts val="525"/>
              <a:buFont typeface="Arial"/>
              <a:buNone/>
              <a:defRPr sz="525" b="0" i="0" u="none" strike="noStrike" cap="none">
                <a:solidFill>
                  <a:srgbClr val="7F7F7F"/>
                </a:solidFill>
                <a:latin typeface="Poppins"/>
                <a:ea typeface="Poppins"/>
                <a:cs typeface="Poppins"/>
                <a:sym typeface="Poppins"/>
              </a:defRPr>
            </a:lvl3pPr>
            <a:lvl4pPr marL="0" marR="0" lvl="3" indent="0" algn="l">
              <a:lnSpc>
                <a:spcPct val="100000"/>
              </a:lnSpc>
              <a:spcBef>
                <a:spcPts val="0"/>
              </a:spcBef>
              <a:spcAft>
                <a:spcPts val="0"/>
              </a:spcAft>
              <a:buClr>
                <a:srgbClr val="000000"/>
              </a:buClr>
              <a:buSzPts val="525"/>
              <a:buFont typeface="Arial"/>
              <a:buNone/>
              <a:defRPr sz="525" b="0" i="0" u="none" strike="noStrike" cap="none">
                <a:solidFill>
                  <a:srgbClr val="7F7F7F"/>
                </a:solidFill>
                <a:latin typeface="Poppins"/>
                <a:ea typeface="Poppins"/>
                <a:cs typeface="Poppins"/>
                <a:sym typeface="Poppins"/>
              </a:defRPr>
            </a:lvl4pPr>
            <a:lvl5pPr marL="0" marR="0" lvl="4" indent="0" algn="l">
              <a:lnSpc>
                <a:spcPct val="100000"/>
              </a:lnSpc>
              <a:spcBef>
                <a:spcPts val="0"/>
              </a:spcBef>
              <a:spcAft>
                <a:spcPts val="0"/>
              </a:spcAft>
              <a:buClr>
                <a:srgbClr val="000000"/>
              </a:buClr>
              <a:buSzPts val="525"/>
              <a:buFont typeface="Arial"/>
              <a:buNone/>
              <a:defRPr sz="525" b="0" i="0" u="none" strike="noStrike" cap="none">
                <a:solidFill>
                  <a:srgbClr val="7F7F7F"/>
                </a:solidFill>
                <a:latin typeface="Poppins"/>
                <a:ea typeface="Poppins"/>
                <a:cs typeface="Poppins"/>
                <a:sym typeface="Poppins"/>
              </a:defRPr>
            </a:lvl5pPr>
            <a:lvl6pPr marL="0" marR="0" lvl="5" indent="0" algn="l">
              <a:lnSpc>
                <a:spcPct val="100000"/>
              </a:lnSpc>
              <a:spcBef>
                <a:spcPts val="0"/>
              </a:spcBef>
              <a:spcAft>
                <a:spcPts val="0"/>
              </a:spcAft>
              <a:buClr>
                <a:srgbClr val="000000"/>
              </a:buClr>
              <a:buSzPts val="525"/>
              <a:buFont typeface="Arial"/>
              <a:buNone/>
              <a:defRPr sz="525" b="0" i="0" u="none" strike="noStrike" cap="none">
                <a:solidFill>
                  <a:srgbClr val="7F7F7F"/>
                </a:solidFill>
                <a:latin typeface="Poppins"/>
                <a:ea typeface="Poppins"/>
                <a:cs typeface="Poppins"/>
                <a:sym typeface="Poppins"/>
              </a:defRPr>
            </a:lvl6pPr>
            <a:lvl7pPr marL="0" marR="0" lvl="6" indent="0" algn="l">
              <a:lnSpc>
                <a:spcPct val="100000"/>
              </a:lnSpc>
              <a:spcBef>
                <a:spcPts val="0"/>
              </a:spcBef>
              <a:spcAft>
                <a:spcPts val="0"/>
              </a:spcAft>
              <a:buClr>
                <a:srgbClr val="000000"/>
              </a:buClr>
              <a:buSzPts val="525"/>
              <a:buFont typeface="Arial"/>
              <a:buNone/>
              <a:defRPr sz="525" b="0" i="0" u="none" strike="noStrike" cap="none">
                <a:solidFill>
                  <a:srgbClr val="7F7F7F"/>
                </a:solidFill>
                <a:latin typeface="Poppins"/>
                <a:ea typeface="Poppins"/>
                <a:cs typeface="Poppins"/>
                <a:sym typeface="Poppins"/>
              </a:defRPr>
            </a:lvl7pPr>
            <a:lvl8pPr marL="0" marR="0" lvl="7" indent="0" algn="l">
              <a:lnSpc>
                <a:spcPct val="100000"/>
              </a:lnSpc>
              <a:spcBef>
                <a:spcPts val="0"/>
              </a:spcBef>
              <a:spcAft>
                <a:spcPts val="0"/>
              </a:spcAft>
              <a:buClr>
                <a:srgbClr val="000000"/>
              </a:buClr>
              <a:buSzPts val="525"/>
              <a:buFont typeface="Arial"/>
              <a:buNone/>
              <a:defRPr sz="525" b="0" i="0" u="none" strike="noStrike" cap="none">
                <a:solidFill>
                  <a:srgbClr val="7F7F7F"/>
                </a:solidFill>
                <a:latin typeface="Poppins"/>
                <a:ea typeface="Poppins"/>
                <a:cs typeface="Poppins"/>
                <a:sym typeface="Poppins"/>
              </a:defRPr>
            </a:lvl8pPr>
            <a:lvl9pPr marL="0" marR="0" lvl="8" indent="0" algn="l">
              <a:lnSpc>
                <a:spcPct val="100000"/>
              </a:lnSpc>
              <a:spcBef>
                <a:spcPts val="0"/>
              </a:spcBef>
              <a:spcAft>
                <a:spcPts val="0"/>
              </a:spcAft>
              <a:buClr>
                <a:srgbClr val="000000"/>
              </a:buClr>
              <a:buSzPts val="525"/>
              <a:buFont typeface="Arial"/>
              <a:buNone/>
              <a:defRPr sz="525" b="0" i="0" u="none" strike="noStrike" cap="none">
                <a:solidFill>
                  <a:srgbClr val="7F7F7F"/>
                </a:solidFill>
                <a:latin typeface="Poppins"/>
                <a:ea typeface="Poppins"/>
                <a:cs typeface="Poppins"/>
                <a:sym typeface="Poppin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0"/>
          <p:cNvSpPr txBox="1">
            <a:spLocks noGrp="1"/>
          </p:cNvSpPr>
          <p:nvPr>
            <p:ph type="title"/>
          </p:nvPr>
        </p:nvSpPr>
        <p:spPr>
          <a:xfrm>
            <a:off x="457200" y="309369"/>
            <a:ext cx="8229600" cy="85725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rgbClr val="393900"/>
              </a:buClr>
              <a:buSzPts val="3200"/>
              <a:buFont typeface="Helvetica Neue"/>
              <a:buNone/>
              <a:defRPr sz="3200" b="1" i="0" u="none" strike="noStrike" cap="none">
                <a:solidFill>
                  <a:srgbClr val="393900"/>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0"/>
          <p:cNvSpPr txBox="1">
            <a:spLocks noGrp="1"/>
          </p:cNvSpPr>
          <p:nvPr>
            <p:ph type="body" idx="1"/>
          </p:nvPr>
        </p:nvSpPr>
        <p:spPr>
          <a:xfrm>
            <a:off x="88050" y="1141071"/>
            <a:ext cx="8229600" cy="3394472"/>
          </a:xfrm>
          <a:prstGeom prst="rect">
            <a:avLst/>
          </a:prstGeom>
          <a:noFill/>
          <a:ln>
            <a:noFill/>
          </a:ln>
        </p:spPr>
        <p:txBody>
          <a:bodyPr spcFirstLastPara="1" wrap="square" lIns="91425" tIns="45700" rIns="91425" bIns="45700" anchor="t" anchorCtr="0">
            <a:normAutofit/>
          </a:bodyPr>
          <a:lstStyle>
            <a:lvl1pPr marL="457200" marR="0" lvl="0" indent="-396240" algn="l" rtl="0">
              <a:lnSpc>
                <a:spcPct val="100000"/>
              </a:lnSpc>
              <a:spcBef>
                <a:spcPts val="480"/>
              </a:spcBef>
              <a:spcAft>
                <a:spcPts val="0"/>
              </a:spcAft>
              <a:buClr>
                <a:srgbClr val="E4832B"/>
              </a:buClr>
              <a:buSzPts val="2640"/>
              <a:buFont typeface="Arial"/>
              <a:buChar char="•"/>
              <a:defRPr sz="2400" b="0" i="0" u="none" strike="noStrike" cap="none">
                <a:solidFill>
                  <a:srgbClr val="393900"/>
                </a:solidFill>
                <a:latin typeface="Helvetica Neue"/>
                <a:ea typeface="Helvetica Neue"/>
                <a:cs typeface="Helvetica Neue"/>
                <a:sym typeface="Helvetica Neue"/>
              </a:defRPr>
            </a:lvl1pPr>
            <a:lvl2pPr marL="914400" marR="0" lvl="1" indent="-382269" algn="l" rtl="0">
              <a:lnSpc>
                <a:spcPct val="100000"/>
              </a:lnSpc>
              <a:spcBef>
                <a:spcPts val="440"/>
              </a:spcBef>
              <a:spcAft>
                <a:spcPts val="0"/>
              </a:spcAft>
              <a:buClr>
                <a:srgbClr val="E4832B"/>
              </a:buClr>
              <a:buSzPts val="2420"/>
              <a:buFont typeface="Arial"/>
              <a:buChar char="•"/>
              <a:defRPr sz="2200" b="0" i="0" u="none" strike="noStrike" cap="none">
                <a:solidFill>
                  <a:srgbClr val="393900"/>
                </a:solidFill>
                <a:latin typeface="Helvetica Neue"/>
                <a:ea typeface="Helvetica Neue"/>
                <a:cs typeface="Helvetica Neue"/>
                <a:sym typeface="Helvetica Neue"/>
              </a:defRPr>
            </a:lvl2pPr>
            <a:lvl3pPr marL="1371600" marR="0" lvl="2" indent="-368300" algn="l" rtl="0">
              <a:lnSpc>
                <a:spcPct val="100000"/>
              </a:lnSpc>
              <a:spcBef>
                <a:spcPts val="400"/>
              </a:spcBef>
              <a:spcAft>
                <a:spcPts val="0"/>
              </a:spcAft>
              <a:buClr>
                <a:srgbClr val="E4832B"/>
              </a:buClr>
              <a:buSzPts val="2200"/>
              <a:buFont typeface="Arial"/>
              <a:buChar char="•"/>
              <a:defRPr sz="2000" b="0" i="0" u="none" strike="noStrike" cap="none">
                <a:solidFill>
                  <a:srgbClr val="393900"/>
                </a:solidFill>
                <a:latin typeface="Helvetica Neue"/>
                <a:ea typeface="Helvetica Neue"/>
                <a:cs typeface="Helvetica Neue"/>
                <a:sym typeface="Helvetica Neue"/>
              </a:defRPr>
            </a:lvl3pPr>
            <a:lvl4pPr marL="1828800" marR="0" lvl="3" indent="-354330" algn="l" rtl="0">
              <a:lnSpc>
                <a:spcPct val="100000"/>
              </a:lnSpc>
              <a:spcBef>
                <a:spcPts val="360"/>
              </a:spcBef>
              <a:spcAft>
                <a:spcPts val="0"/>
              </a:spcAft>
              <a:buClr>
                <a:srgbClr val="E4832B"/>
              </a:buClr>
              <a:buSzPts val="1980"/>
              <a:buFont typeface="Arial"/>
              <a:buChar char="•"/>
              <a:defRPr sz="1800" b="0" i="0" u="none" strike="noStrike" cap="none">
                <a:solidFill>
                  <a:srgbClr val="393900"/>
                </a:solidFill>
                <a:latin typeface="Helvetica Neue"/>
                <a:ea typeface="Helvetica Neue"/>
                <a:cs typeface="Helvetica Neue"/>
                <a:sym typeface="Helvetica Neue"/>
              </a:defRPr>
            </a:lvl4pPr>
            <a:lvl5pPr marL="2286000" marR="0" lvl="4" indent="-340360" algn="l" rtl="0">
              <a:lnSpc>
                <a:spcPct val="100000"/>
              </a:lnSpc>
              <a:spcBef>
                <a:spcPts val="320"/>
              </a:spcBef>
              <a:spcAft>
                <a:spcPts val="0"/>
              </a:spcAft>
              <a:buClr>
                <a:srgbClr val="E4832B"/>
              </a:buClr>
              <a:buSzPts val="1760"/>
              <a:buFont typeface="Arial"/>
              <a:buChar char="•"/>
              <a:defRPr sz="1600" b="0" i="0" u="none" strike="noStrike" cap="none">
                <a:solidFill>
                  <a:srgbClr val="393900"/>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30"/>
          <p:cNvSpPr txBox="1">
            <a:spLocks noGrp="1"/>
          </p:cNvSpPr>
          <p:nvPr>
            <p:ph type="sldNum" idx="12"/>
          </p:nvPr>
        </p:nvSpPr>
        <p:spPr>
          <a:xfrm>
            <a:off x="700858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pic>
        <p:nvPicPr>
          <p:cNvPr id="13" name="Google Shape;13;p30"/>
          <p:cNvPicPr preferRelativeResize="0"/>
          <p:nvPr/>
        </p:nvPicPr>
        <p:blipFill rotWithShape="1">
          <a:blip r:embed="rId6">
            <a:alphaModFix/>
          </a:blip>
          <a:srcRect/>
          <a:stretch/>
        </p:blipFill>
        <p:spPr>
          <a:xfrm>
            <a:off x="0" y="0"/>
            <a:ext cx="9144000" cy="51435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support@kognito.com"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jpg"/><Relationship Id="rId4" Type="http://schemas.openxmlformats.org/officeDocument/2006/relationships/image" Target="../media/image7.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15.png"/><Relationship Id="rId21"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2" Type="http://schemas.openxmlformats.org/officeDocument/2006/relationships/notesSlide" Target="../notesSlides/notesSlide7.xml"/><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image" Target="../media/image23.png"/><Relationship Id="rId24" Type="http://schemas.openxmlformats.org/officeDocument/2006/relationships/image" Target="../media/image36.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
        <p:cNvGrpSpPr/>
        <p:nvPr/>
      </p:nvGrpSpPr>
      <p:grpSpPr>
        <a:xfrm>
          <a:off x="0" y="0"/>
          <a:ext cx="0" cy="0"/>
          <a:chOff x="0" y="0"/>
          <a:chExt cx="0" cy="0"/>
        </a:xfrm>
      </p:grpSpPr>
      <p:sp>
        <p:nvSpPr>
          <p:cNvPr id="38" name="Google Shape;38;p1"/>
          <p:cNvSpPr txBox="1"/>
          <p:nvPr/>
        </p:nvSpPr>
        <p:spPr>
          <a:xfrm>
            <a:off x="3494952" y="4772330"/>
            <a:ext cx="2311466"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chemeClr val="lt2"/>
                </a:solidFill>
                <a:latin typeface="Calibri"/>
                <a:ea typeface="Calibri"/>
                <a:cs typeface="Calibri"/>
                <a:sym typeface="Calibri"/>
              </a:rPr>
              <a:t>Kognito. 2021. All Rights Reserved</a:t>
            </a:r>
            <a:endParaRPr sz="1200" b="0" i="0" u="none" strike="noStrike" cap="none" dirty="0">
              <a:solidFill>
                <a:schemeClr val="lt2"/>
              </a:solidFill>
              <a:latin typeface="Calibri"/>
              <a:ea typeface="Calibri"/>
              <a:cs typeface="Calibri"/>
              <a:sym typeface="Calibri"/>
            </a:endParaRPr>
          </a:p>
        </p:txBody>
      </p:sp>
      <p:sp>
        <p:nvSpPr>
          <p:cNvPr id="39" name="Google Shape;39;p1"/>
          <p:cNvSpPr txBox="1"/>
          <p:nvPr/>
        </p:nvSpPr>
        <p:spPr>
          <a:xfrm>
            <a:off x="595313" y="3279746"/>
            <a:ext cx="8363100" cy="746700"/>
          </a:xfrm>
          <a:prstGeom prst="rect">
            <a:avLst/>
          </a:prstGeom>
          <a:noFill/>
          <a:ln>
            <a:noFill/>
          </a:ln>
        </p:spPr>
        <p:txBody>
          <a:bodyPr spcFirstLastPara="1" wrap="square" lIns="0" tIns="7925" rIns="0" bIns="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a:solidFill>
                  <a:schemeClr val="lt1"/>
                </a:solidFill>
                <a:latin typeface="Calibri"/>
                <a:ea typeface="Calibri"/>
                <a:cs typeface="Calibri"/>
                <a:sym typeface="Calibri"/>
              </a:rPr>
              <a:t>Trauma-Informed Practices for K12 Schools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9"/>
          <p:cNvSpPr/>
          <p:nvPr/>
        </p:nvSpPr>
        <p:spPr>
          <a:xfrm>
            <a:off x="1964724" y="1971585"/>
            <a:ext cx="4941799"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dirty="0">
                <a:solidFill>
                  <a:srgbClr val="366092"/>
                </a:solidFill>
                <a:latin typeface="Calibri"/>
                <a:ea typeface="Calibri"/>
                <a:cs typeface="Calibri"/>
                <a:sym typeface="Calibri"/>
              </a:rPr>
              <a:t>Take the Simulation</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rgbClr val="E4832B"/>
                </a:solidFill>
                <a:latin typeface="Calibri"/>
                <a:ea typeface="Calibri"/>
                <a:cs typeface="Calibri"/>
                <a:sym typeface="Calibri"/>
              </a:rPr>
              <a:t>www.KognitoCampus.com</a:t>
            </a:r>
            <a:endParaRPr sz="1400" b="0" i="0" u="none" strike="noStrike" cap="none" dirty="0">
              <a:solidFill>
                <a:srgbClr val="000000"/>
              </a:solidFill>
              <a:latin typeface="Arial"/>
              <a:ea typeface="Arial"/>
              <a:cs typeface="Arial"/>
              <a:sym typeface="Arial"/>
            </a:endParaRPr>
          </a:p>
        </p:txBody>
      </p:sp>
      <p:sp>
        <p:nvSpPr>
          <p:cNvPr id="391" name="Google Shape;391;p9"/>
          <p:cNvSpPr/>
          <p:nvPr/>
        </p:nvSpPr>
        <p:spPr>
          <a:xfrm>
            <a:off x="132208" y="4337128"/>
            <a:ext cx="832757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For technical support or any questions about your simulation, please contact Kognito at </a:t>
            </a:r>
            <a:r>
              <a:rPr lang="en-US" sz="18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support@kognito.com</a:t>
            </a:r>
            <a:r>
              <a:rPr lang="en-US" sz="1800" b="0" i="0" u="none" strike="noStrike" cap="none">
                <a:solidFill>
                  <a:schemeClr val="dk1"/>
                </a:solidFill>
                <a:latin typeface="Calibri"/>
                <a:ea typeface="Calibri"/>
                <a:cs typeface="Calibri"/>
                <a:sym typeface="Calibri"/>
              </a:rPr>
              <a:t> or 646-923-8632</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Google Shape;397;ga57b6bc088_0_52"/>
          <p:cNvPicPr preferRelativeResize="0"/>
          <p:nvPr/>
        </p:nvPicPr>
        <p:blipFill rotWithShape="1">
          <a:blip r:embed="rId3">
            <a:alphaModFix/>
          </a:blip>
          <a:srcRect l="2020" t="9153" r="370" b="4086"/>
          <a:stretch/>
        </p:blipFill>
        <p:spPr>
          <a:xfrm>
            <a:off x="76200" y="565050"/>
            <a:ext cx="8925053" cy="44625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ga57b6bc088_0_3"/>
          <p:cNvPicPr preferRelativeResize="0"/>
          <p:nvPr/>
        </p:nvPicPr>
        <p:blipFill rotWithShape="1">
          <a:blip r:embed="rId3">
            <a:alphaModFix/>
          </a:blip>
          <a:srcRect l="16002" t="12443" r="30280" b="-1577"/>
          <a:stretch/>
        </p:blipFill>
        <p:spPr>
          <a:xfrm>
            <a:off x="4774025" y="990225"/>
            <a:ext cx="4369978" cy="4078598"/>
          </a:xfrm>
          <a:prstGeom prst="rect">
            <a:avLst/>
          </a:prstGeom>
          <a:noFill/>
          <a:ln>
            <a:noFill/>
          </a:ln>
        </p:spPr>
      </p:pic>
      <p:pic>
        <p:nvPicPr>
          <p:cNvPr id="404" name="Google Shape;404;ga57b6bc088_0_3"/>
          <p:cNvPicPr preferRelativeResize="0"/>
          <p:nvPr/>
        </p:nvPicPr>
        <p:blipFill rotWithShape="1">
          <a:blip r:embed="rId4">
            <a:alphaModFix/>
          </a:blip>
          <a:srcRect/>
          <a:stretch/>
        </p:blipFill>
        <p:spPr>
          <a:xfrm>
            <a:off x="-677475" y="990225"/>
            <a:ext cx="5324136" cy="39897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9"/>
        <p:cNvGrpSpPr/>
        <p:nvPr/>
      </p:nvGrpSpPr>
      <p:grpSpPr>
        <a:xfrm>
          <a:off x="0" y="0"/>
          <a:ext cx="0" cy="0"/>
          <a:chOff x="0" y="0"/>
          <a:chExt cx="0" cy="0"/>
        </a:xfrm>
      </p:grpSpPr>
      <p:sp>
        <p:nvSpPr>
          <p:cNvPr id="410" name="Google Shape;410;ga57b6bc088_0_16"/>
          <p:cNvSpPr txBox="1">
            <a:spLocks noGrp="1"/>
          </p:cNvSpPr>
          <p:nvPr>
            <p:ph type="sldNum" idx="12"/>
          </p:nvPr>
        </p:nvSpPr>
        <p:spPr>
          <a:xfrm>
            <a:off x="7748177" y="4663440"/>
            <a:ext cx="6858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13</a:t>
            </a:fld>
            <a:endParaRPr/>
          </a:p>
        </p:txBody>
      </p:sp>
      <p:sp>
        <p:nvSpPr>
          <p:cNvPr id="411" name="Google Shape;411;ga57b6bc088_0_16"/>
          <p:cNvSpPr txBox="1"/>
          <p:nvPr/>
        </p:nvSpPr>
        <p:spPr>
          <a:xfrm>
            <a:off x="720075" y="733576"/>
            <a:ext cx="7941300" cy="7971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000000"/>
              </a:buClr>
              <a:buSzPts val="4400"/>
              <a:buFont typeface="Arial"/>
              <a:buNone/>
            </a:pPr>
            <a:r>
              <a:rPr lang="en-US" sz="4400" b="1">
                <a:solidFill>
                  <a:schemeClr val="dk1"/>
                </a:solidFill>
                <a:latin typeface="Calibri"/>
                <a:ea typeface="Calibri"/>
                <a:cs typeface="Calibri"/>
                <a:sym typeface="Calibri"/>
              </a:rPr>
              <a:t>What We Might See</a:t>
            </a:r>
            <a:endParaRPr sz="4400" b="0" i="0" u="none" strike="noStrike" cap="none">
              <a:solidFill>
                <a:srgbClr val="000000"/>
              </a:solidFill>
              <a:latin typeface="Arial"/>
              <a:ea typeface="Arial"/>
              <a:cs typeface="Arial"/>
              <a:sym typeface="Arial"/>
            </a:endParaRPr>
          </a:p>
        </p:txBody>
      </p:sp>
      <p:cxnSp>
        <p:nvCxnSpPr>
          <p:cNvPr id="412" name="Google Shape;412;ga57b6bc088_0_16"/>
          <p:cNvCxnSpPr/>
          <p:nvPr/>
        </p:nvCxnSpPr>
        <p:spPr>
          <a:xfrm>
            <a:off x="785718" y="1546377"/>
            <a:ext cx="7593900" cy="0"/>
          </a:xfrm>
          <a:prstGeom prst="straightConnector1">
            <a:avLst/>
          </a:prstGeom>
          <a:noFill/>
          <a:ln w="15875" cap="flat" cmpd="sng">
            <a:solidFill>
              <a:srgbClr val="595959"/>
            </a:solidFill>
            <a:prstDash val="solid"/>
            <a:round/>
            <a:headEnd type="none" w="sm" len="sm"/>
            <a:tailEnd type="none" w="sm" len="sm"/>
          </a:ln>
        </p:spPr>
      </p:cxnSp>
      <p:sp>
        <p:nvSpPr>
          <p:cNvPr id="413" name="Google Shape;413;ga57b6bc088_0_16"/>
          <p:cNvSpPr txBox="1">
            <a:spLocks noGrp="1"/>
          </p:cNvSpPr>
          <p:nvPr>
            <p:ph type="body" idx="1"/>
          </p:nvPr>
        </p:nvSpPr>
        <p:spPr>
          <a:xfrm>
            <a:off x="3819400" y="1757650"/>
            <a:ext cx="4262100" cy="3179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sz="1200"/>
          </a:p>
          <a:p>
            <a:pPr marL="342900" lvl="0" indent="-342900" algn="l" rtl="0">
              <a:lnSpc>
                <a:spcPct val="100000"/>
              </a:lnSpc>
              <a:spcBef>
                <a:spcPts val="340"/>
              </a:spcBef>
              <a:spcAft>
                <a:spcPts val="0"/>
              </a:spcAft>
              <a:buSzPts val="1870"/>
              <a:buChar char="•"/>
            </a:pPr>
            <a:r>
              <a:rPr lang="en-US" sz="1700"/>
              <a:t>Aggression</a:t>
            </a:r>
            <a:endParaRPr sz="1700"/>
          </a:p>
          <a:p>
            <a:pPr marL="342900" lvl="0" indent="-342900" algn="l" rtl="0">
              <a:lnSpc>
                <a:spcPct val="100000"/>
              </a:lnSpc>
              <a:spcBef>
                <a:spcPts val="340"/>
              </a:spcBef>
              <a:spcAft>
                <a:spcPts val="0"/>
              </a:spcAft>
              <a:buSzPts val="1870"/>
              <a:buChar char="•"/>
            </a:pPr>
            <a:r>
              <a:rPr lang="en-US" sz="1700"/>
              <a:t>Angry outbursts</a:t>
            </a:r>
            <a:endParaRPr sz="1700"/>
          </a:p>
          <a:p>
            <a:pPr marL="342900" lvl="0" indent="-342900" algn="l" rtl="0">
              <a:lnSpc>
                <a:spcPct val="100000"/>
              </a:lnSpc>
              <a:spcBef>
                <a:spcPts val="340"/>
              </a:spcBef>
              <a:spcAft>
                <a:spcPts val="0"/>
              </a:spcAft>
              <a:buSzPts val="1870"/>
              <a:buChar char="•"/>
            </a:pPr>
            <a:r>
              <a:rPr lang="en-US" sz="1700"/>
              <a:t>Disengagement</a:t>
            </a:r>
            <a:endParaRPr sz="1700"/>
          </a:p>
          <a:p>
            <a:pPr marL="342900" lvl="0" indent="-332105" algn="l" rtl="0">
              <a:lnSpc>
                <a:spcPct val="100000"/>
              </a:lnSpc>
              <a:spcBef>
                <a:spcPts val="340"/>
              </a:spcBef>
              <a:spcAft>
                <a:spcPts val="0"/>
              </a:spcAft>
              <a:buSzPts val="1700"/>
              <a:buChar char="•"/>
            </a:pPr>
            <a:r>
              <a:rPr lang="en-US" sz="1700"/>
              <a:t>Headaches and stomachaches</a:t>
            </a:r>
            <a:endParaRPr sz="1700"/>
          </a:p>
          <a:p>
            <a:pPr marL="342900" lvl="0" indent="-332105" algn="l" rtl="0">
              <a:lnSpc>
                <a:spcPct val="100000"/>
              </a:lnSpc>
              <a:spcBef>
                <a:spcPts val="340"/>
              </a:spcBef>
              <a:spcAft>
                <a:spcPts val="0"/>
              </a:spcAft>
              <a:buSzPts val="1700"/>
              <a:buChar char="•"/>
            </a:pPr>
            <a:r>
              <a:rPr lang="en-US" sz="1700"/>
              <a:t>Inattention</a:t>
            </a:r>
            <a:endParaRPr sz="1700"/>
          </a:p>
          <a:p>
            <a:pPr marL="342900" lvl="0" indent="-332105" algn="l" rtl="0">
              <a:lnSpc>
                <a:spcPct val="100000"/>
              </a:lnSpc>
              <a:spcBef>
                <a:spcPts val="340"/>
              </a:spcBef>
              <a:spcAft>
                <a:spcPts val="0"/>
              </a:spcAft>
              <a:buSzPts val="1700"/>
              <a:buChar char="•"/>
            </a:pPr>
            <a:r>
              <a:rPr lang="en-US" sz="1700"/>
              <a:t>Extreme fatigue</a:t>
            </a:r>
            <a:endParaRPr sz="1700"/>
          </a:p>
          <a:p>
            <a:pPr marL="342900" lvl="0" indent="-332105" algn="l" rtl="0">
              <a:lnSpc>
                <a:spcPct val="100000"/>
              </a:lnSpc>
              <a:spcBef>
                <a:spcPts val="340"/>
              </a:spcBef>
              <a:spcAft>
                <a:spcPts val="0"/>
              </a:spcAft>
              <a:buSzPts val="1700"/>
              <a:buChar char="•"/>
            </a:pPr>
            <a:r>
              <a:rPr lang="en-US" sz="1700"/>
              <a:t>Social withdrawal</a:t>
            </a:r>
            <a:endParaRPr sz="1700"/>
          </a:p>
          <a:p>
            <a:pPr marL="342900" lvl="0" indent="-344805" algn="l" rtl="0">
              <a:lnSpc>
                <a:spcPct val="100000"/>
              </a:lnSpc>
              <a:spcBef>
                <a:spcPts val="340"/>
              </a:spcBef>
              <a:spcAft>
                <a:spcPts val="0"/>
              </a:spcAft>
              <a:buSzPts val="1900"/>
              <a:buChar char="•"/>
            </a:pPr>
            <a:r>
              <a:rPr lang="en-US" sz="1700"/>
              <a:t>Easily distracted</a:t>
            </a:r>
            <a:br>
              <a:rPr lang="en-US" sz="1900"/>
            </a:br>
            <a:endParaRPr sz="1900"/>
          </a:p>
        </p:txBody>
      </p:sp>
      <p:pic>
        <p:nvPicPr>
          <p:cNvPr id="414" name="Google Shape;414;ga57b6bc088_0_16" descr="User"/>
          <p:cNvPicPr preferRelativeResize="0"/>
          <p:nvPr/>
        </p:nvPicPr>
        <p:blipFill rotWithShape="1">
          <a:blip r:embed="rId3">
            <a:alphaModFix/>
          </a:blip>
          <a:srcRect/>
          <a:stretch/>
        </p:blipFill>
        <p:spPr>
          <a:xfrm>
            <a:off x="866274" y="1868098"/>
            <a:ext cx="2569945" cy="256994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9"/>
        <p:cNvGrpSpPr/>
        <p:nvPr/>
      </p:nvGrpSpPr>
      <p:grpSpPr>
        <a:xfrm>
          <a:off x="0" y="0"/>
          <a:ext cx="0" cy="0"/>
          <a:chOff x="0" y="0"/>
          <a:chExt cx="0" cy="0"/>
        </a:xfrm>
      </p:grpSpPr>
      <p:sp>
        <p:nvSpPr>
          <p:cNvPr id="420" name="Google Shape;420;g8ba607c46d_0_95"/>
          <p:cNvSpPr txBox="1">
            <a:spLocks noGrp="1"/>
          </p:cNvSpPr>
          <p:nvPr>
            <p:ph type="sldNum" idx="12"/>
          </p:nvPr>
        </p:nvSpPr>
        <p:spPr>
          <a:xfrm>
            <a:off x="7748177" y="4663440"/>
            <a:ext cx="6858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14</a:t>
            </a:fld>
            <a:endParaRPr/>
          </a:p>
        </p:txBody>
      </p:sp>
      <p:sp>
        <p:nvSpPr>
          <p:cNvPr id="421" name="Google Shape;421;g8ba607c46d_0_95"/>
          <p:cNvSpPr txBox="1"/>
          <p:nvPr/>
        </p:nvSpPr>
        <p:spPr>
          <a:xfrm>
            <a:off x="720075" y="733576"/>
            <a:ext cx="7941300" cy="7971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000000"/>
              </a:buClr>
              <a:buSzPts val="4400"/>
              <a:buFont typeface="Arial"/>
              <a:buNone/>
            </a:pPr>
            <a:r>
              <a:rPr lang="en-US" sz="3800" b="1">
                <a:solidFill>
                  <a:schemeClr val="dk1"/>
                </a:solidFill>
                <a:latin typeface="Calibri"/>
                <a:ea typeface="Calibri"/>
                <a:cs typeface="Calibri"/>
                <a:sym typeface="Calibri"/>
              </a:rPr>
              <a:t>Adverse Childhood Experiences (ACES)</a:t>
            </a:r>
            <a:endParaRPr sz="800" b="0" i="0" u="none" strike="noStrike" cap="none">
              <a:solidFill>
                <a:srgbClr val="000000"/>
              </a:solidFill>
              <a:latin typeface="Arial"/>
              <a:ea typeface="Arial"/>
              <a:cs typeface="Arial"/>
              <a:sym typeface="Arial"/>
            </a:endParaRPr>
          </a:p>
        </p:txBody>
      </p:sp>
      <p:cxnSp>
        <p:nvCxnSpPr>
          <p:cNvPr id="422" name="Google Shape;422;g8ba607c46d_0_95"/>
          <p:cNvCxnSpPr/>
          <p:nvPr/>
        </p:nvCxnSpPr>
        <p:spPr>
          <a:xfrm>
            <a:off x="785718" y="1622577"/>
            <a:ext cx="7593900" cy="0"/>
          </a:xfrm>
          <a:prstGeom prst="straightConnector1">
            <a:avLst/>
          </a:prstGeom>
          <a:noFill/>
          <a:ln w="15875" cap="flat" cmpd="sng">
            <a:solidFill>
              <a:srgbClr val="595959"/>
            </a:solidFill>
            <a:prstDash val="solid"/>
            <a:round/>
            <a:headEnd type="none" w="sm" len="sm"/>
            <a:tailEnd type="none" w="sm" len="sm"/>
          </a:ln>
        </p:spPr>
      </p:cxnSp>
      <p:graphicFrame>
        <p:nvGraphicFramePr>
          <p:cNvPr id="423" name="Google Shape;423;g8ba607c46d_0_95"/>
          <p:cNvGraphicFramePr/>
          <p:nvPr/>
        </p:nvGraphicFramePr>
        <p:xfrm>
          <a:off x="977700" y="1850800"/>
          <a:ext cx="7277650" cy="2687320"/>
        </p:xfrm>
        <a:graphic>
          <a:graphicData uri="http://schemas.openxmlformats.org/drawingml/2006/table">
            <a:tbl>
              <a:tblPr>
                <a:noFill/>
                <a:tableStyleId>{EA7D6AE9-4D14-496C-A28B-79AD47E6F8F0}</a:tableStyleId>
              </a:tblPr>
              <a:tblGrid>
                <a:gridCol w="3803325">
                  <a:extLst>
                    <a:ext uri="{9D8B030D-6E8A-4147-A177-3AD203B41FA5}">
                      <a16:colId xmlns:a16="http://schemas.microsoft.com/office/drawing/2014/main" val="20000"/>
                    </a:ext>
                  </a:extLst>
                </a:gridCol>
                <a:gridCol w="3474325">
                  <a:extLst>
                    <a:ext uri="{9D8B030D-6E8A-4147-A177-3AD203B41FA5}">
                      <a16:colId xmlns:a16="http://schemas.microsoft.com/office/drawing/2014/main" val="20001"/>
                    </a:ext>
                  </a:extLst>
                </a:gridCol>
              </a:tblGrid>
              <a:tr h="0">
                <a:tc>
                  <a:txBody>
                    <a:bodyPr/>
                    <a:lstStyle/>
                    <a:p>
                      <a:pPr marL="0" lvl="0" indent="0" algn="l" rtl="0">
                        <a:spcBef>
                          <a:spcPts val="340"/>
                        </a:spcBef>
                        <a:spcAft>
                          <a:spcPts val="0"/>
                        </a:spcAft>
                        <a:buNone/>
                      </a:pPr>
                      <a:r>
                        <a:rPr lang="en-US" sz="1700">
                          <a:solidFill>
                            <a:srgbClr val="393900"/>
                          </a:solidFill>
                          <a:latin typeface="Helvetica Neue"/>
                          <a:ea typeface="Helvetica Neue"/>
                          <a:cs typeface="Helvetica Neue"/>
                          <a:sym typeface="Helvetica Neue"/>
                        </a:rPr>
                        <a:t>Lived with a parent/guardian who:</a:t>
                      </a:r>
                      <a:endParaRPr sz="1700">
                        <a:solidFill>
                          <a:srgbClr val="393900"/>
                        </a:solidFill>
                        <a:latin typeface="Helvetica Neue"/>
                        <a:ea typeface="Helvetica Neue"/>
                        <a:cs typeface="Helvetica Neue"/>
                        <a:sym typeface="Helvetica Neue"/>
                      </a:endParaRPr>
                    </a:p>
                    <a:p>
                      <a:pPr marL="457200" lvl="0" indent="-336550" algn="l" rtl="0">
                        <a:spcBef>
                          <a:spcPts val="340"/>
                        </a:spcBef>
                        <a:spcAft>
                          <a:spcPts val="0"/>
                        </a:spcAft>
                        <a:buClr>
                          <a:srgbClr val="E4832B"/>
                        </a:buClr>
                        <a:buSzPts val="1700"/>
                        <a:buFont typeface="Helvetica Neue"/>
                        <a:buChar char="●"/>
                      </a:pPr>
                      <a:r>
                        <a:rPr lang="en-US" sz="1700">
                          <a:solidFill>
                            <a:srgbClr val="393900"/>
                          </a:solidFill>
                          <a:latin typeface="Helvetica Neue"/>
                          <a:ea typeface="Helvetica Neue"/>
                          <a:cs typeface="Helvetica Neue"/>
                          <a:sym typeface="Helvetica Neue"/>
                        </a:rPr>
                        <a:t>Got divorced or separated</a:t>
                      </a:r>
                      <a:endParaRPr sz="1700">
                        <a:solidFill>
                          <a:srgbClr val="393900"/>
                        </a:solidFill>
                        <a:latin typeface="Helvetica Neue"/>
                        <a:ea typeface="Helvetica Neue"/>
                        <a:cs typeface="Helvetica Neue"/>
                        <a:sym typeface="Helvetica Neue"/>
                      </a:endParaRPr>
                    </a:p>
                    <a:p>
                      <a:pPr marL="457200" lvl="0" indent="-336550" algn="l" rtl="0">
                        <a:spcBef>
                          <a:spcPts val="340"/>
                        </a:spcBef>
                        <a:spcAft>
                          <a:spcPts val="0"/>
                        </a:spcAft>
                        <a:buClr>
                          <a:srgbClr val="E4832B"/>
                        </a:buClr>
                        <a:buSzPts val="1700"/>
                        <a:buFont typeface="Helvetica Neue"/>
                        <a:buChar char="●"/>
                      </a:pPr>
                      <a:r>
                        <a:rPr lang="en-US" sz="1700">
                          <a:solidFill>
                            <a:srgbClr val="393900"/>
                          </a:solidFill>
                          <a:latin typeface="Helvetica Neue"/>
                          <a:ea typeface="Helvetica Neue"/>
                          <a:cs typeface="Helvetica Neue"/>
                          <a:sym typeface="Helvetica Neue"/>
                        </a:rPr>
                        <a:t>Died</a:t>
                      </a:r>
                      <a:endParaRPr sz="1700">
                        <a:solidFill>
                          <a:srgbClr val="393900"/>
                        </a:solidFill>
                        <a:latin typeface="Helvetica Neue"/>
                        <a:ea typeface="Helvetica Neue"/>
                        <a:cs typeface="Helvetica Neue"/>
                        <a:sym typeface="Helvetica Neue"/>
                      </a:endParaRPr>
                    </a:p>
                    <a:p>
                      <a:pPr marL="457200" lvl="0" indent="-336550" algn="l" rtl="0">
                        <a:spcBef>
                          <a:spcPts val="340"/>
                        </a:spcBef>
                        <a:spcAft>
                          <a:spcPts val="0"/>
                        </a:spcAft>
                        <a:buClr>
                          <a:srgbClr val="E4832B"/>
                        </a:buClr>
                        <a:buSzPts val="1700"/>
                        <a:buFont typeface="Helvetica Neue"/>
                        <a:buChar char="●"/>
                      </a:pPr>
                      <a:r>
                        <a:rPr lang="en-US" sz="1700">
                          <a:solidFill>
                            <a:srgbClr val="393900"/>
                          </a:solidFill>
                          <a:latin typeface="Helvetica Neue"/>
                          <a:ea typeface="Helvetica Neue"/>
                          <a:cs typeface="Helvetica Neue"/>
                          <a:sym typeface="Helvetica Neue"/>
                        </a:rPr>
                        <a:t>Served time in jail/prison</a:t>
                      </a:r>
                      <a:endParaRPr sz="1700">
                        <a:solidFill>
                          <a:srgbClr val="393900"/>
                        </a:solidFill>
                        <a:latin typeface="Helvetica Neue"/>
                        <a:ea typeface="Helvetica Neue"/>
                        <a:cs typeface="Helvetica Neue"/>
                        <a:sym typeface="Helvetica Neue"/>
                      </a:endParaRPr>
                    </a:p>
                    <a:p>
                      <a:pPr marL="457200" lvl="0" indent="-336550" algn="l" rtl="0">
                        <a:spcBef>
                          <a:spcPts val="340"/>
                        </a:spcBef>
                        <a:spcAft>
                          <a:spcPts val="0"/>
                        </a:spcAft>
                        <a:buClr>
                          <a:srgbClr val="E4832B"/>
                        </a:buClr>
                        <a:buSzPts val="1700"/>
                        <a:buFont typeface="Helvetica Neue"/>
                        <a:buChar char="●"/>
                      </a:pPr>
                      <a:r>
                        <a:rPr lang="en-US" sz="1700">
                          <a:solidFill>
                            <a:srgbClr val="393900"/>
                          </a:solidFill>
                          <a:latin typeface="Helvetica Neue"/>
                          <a:ea typeface="Helvetica Neue"/>
                          <a:cs typeface="Helvetica Neue"/>
                          <a:sym typeface="Helvetica Neue"/>
                        </a:rPr>
                        <a:t>Was mentally ill, suicidal, or severely depressed</a:t>
                      </a:r>
                      <a:endParaRPr sz="1700">
                        <a:solidFill>
                          <a:srgbClr val="393900"/>
                        </a:solidFill>
                        <a:latin typeface="Helvetica Neue"/>
                        <a:ea typeface="Helvetica Neue"/>
                        <a:cs typeface="Helvetica Neue"/>
                        <a:sym typeface="Helvetica Neue"/>
                      </a:endParaRPr>
                    </a:p>
                    <a:p>
                      <a:pPr marL="457200" lvl="0" indent="-336550" algn="l" rtl="0">
                        <a:spcBef>
                          <a:spcPts val="340"/>
                        </a:spcBef>
                        <a:spcAft>
                          <a:spcPts val="0"/>
                        </a:spcAft>
                        <a:buClr>
                          <a:srgbClr val="E4832B"/>
                        </a:buClr>
                        <a:buSzPts val="1700"/>
                        <a:buFont typeface="Helvetica Neue"/>
                        <a:buChar char="●"/>
                      </a:pPr>
                      <a:r>
                        <a:rPr lang="en-US" sz="1700">
                          <a:solidFill>
                            <a:srgbClr val="393900"/>
                          </a:solidFill>
                          <a:latin typeface="Helvetica Neue"/>
                          <a:ea typeface="Helvetica Neue"/>
                          <a:cs typeface="Helvetica Neue"/>
                          <a:sym typeface="Helvetica Neue"/>
                        </a:rPr>
                        <a:t>Behaved violently</a:t>
                      </a:r>
                      <a:endParaRPr sz="1700">
                        <a:solidFill>
                          <a:srgbClr val="393900"/>
                        </a:solidFill>
                        <a:latin typeface="Helvetica Neue"/>
                        <a:ea typeface="Helvetica Neue"/>
                        <a:cs typeface="Helvetica Neue"/>
                        <a:sym typeface="Helvetica Neue"/>
                      </a:endParaRPr>
                    </a:p>
                    <a:p>
                      <a:pPr marL="457200" lvl="0" indent="-336550" algn="l" rtl="0">
                        <a:spcBef>
                          <a:spcPts val="340"/>
                        </a:spcBef>
                        <a:spcAft>
                          <a:spcPts val="0"/>
                        </a:spcAft>
                        <a:buClr>
                          <a:srgbClr val="E4832B"/>
                        </a:buClr>
                        <a:buSzPts val="1700"/>
                        <a:buFont typeface="Helvetica Neue"/>
                        <a:buChar char="●"/>
                      </a:pPr>
                      <a:r>
                        <a:rPr lang="en-US" sz="1700">
                          <a:solidFill>
                            <a:srgbClr val="393900"/>
                          </a:solidFill>
                          <a:latin typeface="Helvetica Neue"/>
                          <a:ea typeface="Helvetica Neue"/>
                          <a:cs typeface="Helvetica Neue"/>
                          <a:sym typeface="Helvetica Neue"/>
                        </a:rPr>
                        <a:t>Had a problem with drugs/alcohol</a:t>
                      </a:r>
                      <a:endParaRPr sz="1700" b="1">
                        <a:latin typeface="Helvetica Neue"/>
                        <a:ea typeface="Helvetica Neue"/>
                        <a:cs typeface="Helvetica Neue"/>
                        <a:sym typeface="Helvetica Neue"/>
                      </a:endParaRPr>
                    </a:p>
                  </a:txBody>
                  <a:tcPr marL="63500" marR="63500" marT="63500" marB="63500"/>
                </a:tc>
                <a:tc>
                  <a:txBody>
                    <a:bodyPr/>
                    <a:lstStyle/>
                    <a:p>
                      <a:pPr marL="0" lvl="0" indent="0" algn="l" rtl="0">
                        <a:spcBef>
                          <a:spcPts val="340"/>
                        </a:spcBef>
                        <a:spcAft>
                          <a:spcPts val="0"/>
                        </a:spcAft>
                        <a:buNone/>
                      </a:pPr>
                      <a:r>
                        <a:rPr lang="en-US" sz="1700">
                          <a:solidFill>
                            <a:srgbClr val="393900"/>
                          </a:solidFill>
                          <a:latin typeface="Helvetica Neue"/>
                          <a:ea typeface="Helvetica Neue"/>
                          <a:cs typeface="Helvetica Neue"/>
                          <a:sym typeface="Helvetica Neue"/>
                        </a:rPr>
                        <a:t>Experienced:</a:t>
                      </a:r>
                      <a:endParaRPr sz="1700">
                        <a:solidFill>
                          <a:srgbClr val="393900"/>
                        </a:solidFill>
                        <a:latin typeface="Helvetica Neue"/>
                        <a:ea typeface="Helvetica Neue"/>
                        <a:cs typeface="Helvetica Neue"/>
                        <a:sym typeface="Helvetica Neue"/>
                      </a:endParaRPr>
                    </a:p>
                    <a:p>
                      <a:pPr marL="457200" lvl="0" indent="-336550" algn="l" rtl="0">
                        <a:spcBef>
                          <a:spcPts val="340"/>
                        </a:spcBef>
                        <a:spcAft>
                          <a:spcPts val="0"/>
                        </a:spcAft>
                        <a:buClr>
                          <a:srgbClr val="E4832B"/>
                        </a:buClr>
                        <a:buSzPts val="1700"/>
                        <a:buFont typeface="Helvetica Neue"/>
                        <a:buChar char="●"/>
                      </a:pPr>
                      <a:r>
                        <a:rPr lang="en-US" sz="1700">
                          <a:solidFill>
                            <a:srgbClr val="393900"/>
                          </a:solidFill>
                          <a:latin typeface="Helvetica Neue"/>
                          <a:ea typeface="Helvetica Neue"/>
                          <a:cs typeface="Helvetica Neue"/>
                          <a:sym typeface="Helvetica Neue"/>
                        </a:rPr>
                        <a:t>Violence (or witnessed it)</a:t>
                      </a:r>
                      <a:endParaRPr sz="1700">
                        <a:solidFill>
                          <a:srgbClr val="393900"/>
                        </a:solidFill>
                        <a:latin typeface="Helvetica Neue"/>
                        <a:ea typeface="Helvetica Neue"/>
                        <a:cs typeface="Helvetica Neue"/>
                        <a:sym typeface="Helvetica Neue"/>
                      </a:endParaRPr>
                    </a:p>
                    <a:p>
                      <a:pPr marL="457200" lvl="0" indent="-336550" algn="l" rtl="0">
                        <a:spcBef>
                          <a:spcPts val="340"/>
                        </a:spcBef>
                        <a:spcAft>
                          <a:spcPts val="0"/>
                        </a:spcAft>
                        <a:buClr>
                          <a:srgbClr val="E4832B"/>
                        </a:buClr>
                        <a:buSzPts val="1700"/>
                        <a:buFont typeface="Helvetica Neue"/>
                        <a:buChar char="●"/>
                      </a:pPr>
                      <a:r>
                        <a:rPr lang="en-US" sz="1700">
                          <a:solidFill>
                            <a:srgbClr val="393900"/>
                          </a:solidFill>
                          <a:latin typeface="Helvetica Neue"/>
                          <a:ea typeface="Helvetica Neue"/>
                          <a:cs typeface="Helvetica Neue"/>
                          <a:sym typeface="Helvetica Neue"/>
                        </a:rPr>
                        <a:t>Food scarcity</a:t>
                      </a:r>
                      <a:endParaRPr sz="1700">
                        <a:solidFill>
                          <a:srgbClr val="393900"/>
                        </a:solidFill>
                        <a:latin typeface="Helvetica Neue"/>
                        <a:ea typeface="Helvetica Neue"/>
                        <a:cs typeface="Helvetica Neue"/>
                        <a:sym typeface="Helvetica Neue"/>
                      </a:endParaRPr>
                    </a:p>
                    <a:p>
                      <a:pPr marL="457200" lvl="0" indent="-336550" algn="l" rtl="0">
                        <a:spcBef>
                          <a:spcPts val="340"/>
                        </a:spcBef>
                        <a:spcAft>
                          <a:spcPts val="0"/>
                        </a:spcAft>
                        <a:buClr>
                          <a:srgbClr val="E4832B"/>
                        </a:buClr>
                        <a:buSzPts val="1700"/>
                        <a:buFont typeface="Helvetica Neue"/>
                        <a:buChar char="●"/>
                      </a:pPr>
                      <a:r>
                        <a:rPr lang="en-US" sz="1700">
                          <a:solidFill>
                            <a:srgbClr val="393900"/>
                          </a:solidFill>
                          <a:latin typeface="Helvetica Neue"/>
                          <a:ea typeface="Helvetica Neue"/>
                          <a:cs typeface="Helvetica Neue"/>
                          <a:sym typeface="Helvetica Neue"/>
                        </a:rPr>
                        <a:t>Displacement</a:t>
                      </a:r>
                      <a:endParaRPr sz="1700">
                        <a:latin typeface="Helvetica Neue"/>
                        <a:ea typeface="Helvetica Neue"/>
                        <a:cs typeface="Helvetica Neue"/>
                        <a:sym typeface="Helvetica Neue"/>
                      </a:endParaRPr>
                    </a:p>
                  </a:txBody>
                  <a:tcPr marL="63500" marR="63500" marT="63500" marB="63500"/>
                </a:tc>
                <a:extLst>
                  <a:ext uri="{0D108BD9-81ED-4DB2-BD59-A6C34878D82A}">
                    <a16:rowId xmlns:a16="http://schemas.microsoft.com/office/drawing/2014/main" val="10000"/>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7"/>
        <p:cNvGrpSpPr/>
        <p:nvPr/>
      </p:nvGrpSpPr>
      <p:grpSpPr>
        <a:xfrm>
          <a:off x="0" y="0"/>
          <a:ext cx="0" cy="0"/>
          <a:chOff x="0" y="0"/>
          <a:chExt cx="0" cy="0"/>
        </a:xfrm>
      </p:grpSpPr>
      <p:sp>
        <p:nvSpPr>
          <p:cNvPr id="428" name="Google Shape;428;g8ba607c46d_0_130"/>
          <p:cNvSpPr txBox="1"/>
          <p:nvPr/>
        </p:nvSpPr>
        <p:spPr>
          <a:xfrm>
            <a:off x="720075" y="733576"/>
            <a:ext cx="7941300" cy="7971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000000"/>
              </a:buClr>
              <a:buSzPts val="4400"/>
              <a:buFont typeface="Arial"/>
              <a:buNone/>
            </a:pPr>
            <a:r>
              <a:rPr lang="en-US" sz="4400" b="1" i="0" u="none" strike="noStrike" cap="none">
                <a:solidFill>
                  <a:schemeClr val="dk1"/>
                </a:solidFill>
                <a:latin typeface="Calibri"/>
                <a:ea typeface="Calibri"/>
                <a:cs typeface="Calibri"/>
                <a:sym typeface="Calibri"/>
              </a:rPr>
              <a:t>Approaching Students</a:t>
            </a:r>
            <a:endParaRPr sz="1400" b="0" i="0" u="none" strike="noStrike" cap="none">
              <a:solidFill>
                <a:srgbClr val="000000"/>
              </a:solidFill>
              <a:latin typeface="Arial"/>
              <a:ea typeface="Arial"/>
              <a:cs typeface="Arial"/>
              <a:sym typeface="Arial"/>
            </a:endParaRPr>
          </a:p>
        </p:txBody>
      </p:sp>
      <p:cxnSp>
        <p:nvCxnSpPr>
          <p:cNvPr id="429" name="Google Shape;429;g8ba607c46d_0_130"/>
          <p:cNvCxnSpPr/>
          <p:nvPr/>
        </p:nvCxnSpPr>
        <p:spPr>
          <a:xfrm>
            <a:off x="785718" y="1698777"/>
            <a:ext cx="7593900" cy="0"/>
          </a:xfrm>
          <a:prstGeom prst="straightConnector1">
            <a:avLst/>
          </a:prstGeom>
          <a:noFill/>
          <a:ln w="15875" cap="flat" cmpd="sng">
            <a:solidFill>
              <a:srgbClr val="595959"/>
            </a:solidFill>
            <a:prstDash val="solid"/>
            <a:round/>
            <a:headEnd type="none" w="sm" len="sm"/>
            <a:tailEnd type="none" w="sm" len="sm"/>
          </a:ln>
        </p:spPr>
      </p:cxnSp>
      <p:pic>
        <p:nvPicPr>
          <p:cNvPr id="430" name="Google Shape;430;g8ba607c46d_0_130" descr="User"/>
          <p:cNvPicPr preferRelativeResize="0"/>
          <p:nvPr/>
        </p:nvPicPr>
        <p:blipFill rotWithShape="1">
          <a:blip r:embed="rId3">
            <a:alphaModFix/>
          </a:blip>
          <a:srcRect/>
          <a:stretch/>
        </p:blipFill>
        <p:spPr>
          <a:xfrm>
            <a:off x="866274" y="1868098"/>
            <a:ext cx="2569945" cy="2569945"/>
          </a:xfrm>
          <a:prstGeom prst="rect">
            <a:avLst/>
          </a:prstGeom>
          <a:noFill/>
          <a:ln>
            <a:noFill/>
          </a:ln>
        </p:spPr>
      </p:pic>
      <p:sp>
        <p:nvSpPr>
          <p:cNvPr id="431" name="Google Shape;431;g8ba607c46d_0_130"/>
          <p:cNvSpPr txBox="1">
            <a:spLocks noGrp="1"/>
          </p:cNvSpPr>
          <p:nvPr>
            <p:ph type="body" idx="1"/>
          </p:nvPr>
        </p:nvSpPr>
        <p:spPr>
          <a:xfrm>
            <a:off x="3716515" y="2011823"/>
            <a:ext cx="5119500" cy="2993400"/>
          </a:xfrm>
          <a:prstGeom prst="rect">
            <a:avLst/>
          </a:prstGeom>
          <a:noFill/>
          <a:ln>
            <a:noFill/>
          </a:ln>
        </p:spPr>
        <p:txBody>
          <a:bodyPr spcFirstLastPara="1" wrap="square" lIns="91425" tIns="45700" rIns="91425" bIns="45700" anchor="t" anchorCtr="0">
            <a:noAutofit/>
          </a:bodyPr>
          <a:lstStyle/>
          <a:p>
            <a:pPr marL="342900" lvl="0" indent="-355600" algn="l" rtl="0">
              <a:lnSpc>
                <a:spcPct val="100000"/>
              </a:lnSpc>
              <a:spcBef>
                <a:spcPts val="0"/>
              </a:spcBef>
              <a:spcAft>
                <a:spcPts val="0"/>
              </a:spcAft>
              <a:buSzPts val="2070"/>
              <a:buChar char="•"/>
            </a:pPr>
            <a:r>
              <a:rPr lang="en-US" sz="1900" b="1"/>
              <a:t>Be specific </a:t>
            </a:r>
            <a:r>
              <a:rPr lang="en-US" sz="1900"/>
              <a:t>about what you’ve observed. </a:t>
            </a:r>
            <a:endParaRPr sz="1900"/>
          </a:p>
          <a:p>
            <a:pPr marL="457200" lvl="0" indent="0" algn="l" rtl="0">
              <a:lnSpc>
                <a:spcPct val="100000"/>
              </a:lnSpc>
              <a:spcBef>
                <a:spcPts val="0"/>
              </a:spcBef>
              <a:spcAft>
                <a:spcPts val="0"/>
              </a:spcAft>
              <a:buNone/>
            </a:pPr>
            <a:endParaRPr sz="1900" b="1"/>
          </a:p>
          <a:p>
            <a:pPr marL="342900" lvl="0" indent="-355600" algn="l" rtl="0">
              <a:lnSpc>
                <a:spcPct val="100000"/>
              </a:lnSpc>
              <a:spcBef>
                <a:spcPts val="0"/>
              </a:spcBef>
              <a:spcAft>
                <a:spcPts val="0"/>
              </a:spcAft>
              <a:buSzPts val="2070"/>
              <a:buChar char="•"/>
            </a:pPr>
            <a:r>
              <a:rPr lang="en-US" sz="1900" b="1"/>
              <a:t>Ask open-ended questions</a:t>
            </a:r>
            <a:r>
              <a:rPr lang="en-US" sz="1900"/>
              <a:t> that encourage the student to open up.</a:t>
            </a:r>
            <a:endParaRPr sz="2600"/>
          </a:p>
          <a:p>
            <a:pPr marL="342900" lvl="0" indent="-273050" algn="l" rtl="0">
              <a:lnSpc>
                <a:spcPct val="100000"/>
              </a:lnSpc>
              <a:spcBef>
                <a:spcPts val="200"/>
              </a:spcBef>
              <a:spcAft>
                <a:spcPts val="0"/>
              </a:spcAft>
              <a:buSzPts val="1100"/>
              <a:buNone/>
            </a:pPr>
            <a:endParaRPr sz="1200"/>
          </a:p>
          <a:p>
            <a:pPr marL="342900" lvl="0" indent="-355600" algn="l" rtl="0">
              <a:lnSpc>
                <a:spcPct val="100000"/>
              </a:lnSpc>
              <a:spcBef>
                <a:spcPts val="340"/>
              </a:spcBef>
              <a:spcAft>
                <a:spcPts val="0"/>
              </a:spcAft>
              <a:buSzPts val="2070"/>
              <a:buChar char="•"/>
            </a:pPr>
            <a:r>
              <a:rPr lang="en-US" sz="1900" b="1"/>
              <a:t>Show empathy </a:t>
            </a:r>
            <a:r>
              <a:rPr lang="en-US" sz="1900"/>
              <a:t>for what you think the student may be experiencing.</a:t>
            </a:r>
            <a:endParaRPr sz="2600"/>
          </a:p>
        </p:txBody>
      </p:sp>
      <p:sp>
        <p:nvSpPr>
          <p:cNvPr id="432" name="Google Shape;432;g8ba607c46d_0_130"/>
          <p:cNvSpPr txBox="1">
            <a:spLocks noGrp="1"/>
          </p:cNvSpPr>
          <p:nvPr>
            <p:ph type="sldNum" idx="12"/>
          </p:nvPr>
        </p:nvSpPr>
        <p:spPr>
          <a:xfrm>
            <a:off x="7748177" y="4663440"/>
            <a:ext cx="6858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6"/>
        <p:cNvGrpSpPr/>
        <p:nvPr/>
      </p:nvGrpSpPr>
      <p:grpSpPr>
        <a:xfrm>
          <a:off x="0" y="0"/>
          <a:ext cx="0" cy="0"/>
          <a:chOff x="0" y="0"/>
          <a:chExt cx="0" cy="0"/>
        </a:xfrm>
      </p:grpSpPr>
      <p:sp>
        <p:nvSpPr>
          <p:cNvPr id="437" name="Google Shape;437;g8ba607c46d_0_194"/>
          <p:cNvSpPr/>
          <p:nvPr/>
        </p:nvSpPr>
        <p:spPr>
          <a:xfrm>
            <a:off x="241173" y="240030"/>
            <a:ext cx="8661600" cy="4663500"/>
          </a:xfrm>
          <a:prstGeom prst="rect">
            <a:avLst/>
          </a:prstGeom>
          <a:solidFill>
            <a:schemeClr val="dk1">
              <a:alpha val="745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8" name="Google Shape;438;g8ba607c46d_0_194"/>
          <p:cNvSpPr txBox="1">
            <a:spLocks noGrp="1"/>
          </p:cNvSpPr>
          <p:nvPr>
            <p:ph type="title"/>
          </p:nvPr>
        </p:nvSpPr>
        <p:spPr>
          <a:xfrm>
            <a:off x="628650" y="722907"/>
            <a:ext cx="2620800" cy="36978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accent1"/>
              </a:buClr>
              <a:buSzPts val="3200"/>
              <a:buFont typeface="Helvetica Neue"/>
              <a:buNone/>
            </a:pPr>
            <a:r>
              <a:rPr lang="en-US">
                <a:solidFill>
                  <a:schemeClr val="accent1"/>
                </a:solidFill>
              </a:rPr>
              <a:t>Referral Policy </a:t>
            </a:r>
            <a:endParaRPr/>
          </a:p>
        </p:txBody>
      </p:sp>
      <p:cxnSp>
        <p:nvCxnSpPr>
          <p:cNvPr id="439" name="Google Shape;439;g8ba607c46d_0_194"/>
          <p:cNvCxnSpPr/>
          <p:nvPr/>
        </p:nvCxnSpPr>
        <p:spPr>
          <a:xfrm>
            <a:off x="3490722" y="1543050"/>
            <a:ext cx="0" cy="2057400"/>
          </a:xfrm>
          <a:prstGeom prst="straightConnector1">
            <a:avLst/>
          </a:prstGeom>
          <a:noFill/>
          <a:ln w="19050" cap="flat" cmpd="sng">
            <a:solidFill>
              <a:srgbClr val="262626"/>
            </a:solidFill>
            <a:prstDash val="solid"/>
            <a:round/>
            <a:headEnd type="none" w="sm" len="sm"/>
            <a:tailEnd type="none" w="sm" len="sm"/>
          </a:ln>
        </p:spPr>
      </p:cxnSp>
      <p:sp>
        <p:nvSpPr>
          <p:cNvPr id="440" name="Google Shape;440;g8ba607c46d_0_194"/>
          <p:cNvSpPr txBox="1">
            <a:spLocks noGrp="1"/>
          </p:cNvSpPr>
          <p:nvPr>
            <p:ph type="body" idx="1"/>
          </p:nvPr>
        </p:nvSpPr>
        <p:spPr>
          <a:xfrm>
            <a:off x="3732023" y="722907"/>
            <a:ext cx="4783200" cy="3697800"/>
          </a:xfrm>
          <a:prstGeom prst="rect">
            <a:avLst/>
          </a:prstGeom>
          <a:noFill/>
          <a:ln>
            <a:noFill/>
          </a:ln>
        </p:spPr>
        <p:txBody>
          <a:bodyPr spcFirstLastPara="1" wrap="square" lIns="91425" tIns="45700" rIns="91425" bIns="45700" anchor="ctr" anchorCtr="0">
            <a:noAutofit/>
          </a:bodyPr>
          <a:lstStyle/>
          <a:p>
            <a:pPr marL="342900" lvl="0" indent="-342900" algn="l" rtl="0">
              <a:lnSpc>
                <a:spcPct val="100000"/>
              </a:lnSpc>
              <a:spcBef>
                <a:spcPts val="0"/>
              </a:spcBef>
              <a:spcAft>
                <a:spcPts val="0"/>
              </a:spcAft>
              <a:buSzPts val="1980"/>
              <a:buChar char="•"/>
            </a:pPr>
            <a:r>
              <a:rPr lang="en-US" sz="1800">
                <a:latin typeface="Calibri"/>
                <a:ea typeface="Calibri"/>
                <a:cs typeface="Calibri"/>
                <a:sym typeface="Calibri"/>
              </a:rPr>
              <a:t>What is the referral policy in our school? To whom do you make a referral if you are worried about a student in psychological distress that is not deemed an imminent threat to a student’s life? </a:t>
            </a:r>
            <a:endParaRPr/>
          </a:p>
          <a:p>
            <a:pPr marL="342900" lvl="0" indent="-217170" algn="l" rtl="0">
              <a:lnSpc>
                <a:spcPct val="100000"/>
              </a:lnSpc>
              <a:spcBef>
                <a:spcPts val="360"/>
              </a:spcBef>
              <a:spcAft>
                <a:spcPts val="0"/>
              </a:spcAft>
              <a:buSzPts val="1980"/>
              <a:buNone/>
            </a:pPr>
            <a:endParaRPr sz="1800">
              <a:latin typeface="Calibri"/>
              <a:ea typeface="Calibri"/>
              <a:cs typeface="Calibri"/>
              <a:sym typeface="Calibri"/>
            </a:endParaRPr>
          </a:p>
          <a:p>
            <a:pPr marL="342900" lvl="0" indent="-342900" algn="l" rtl="0">
              <a:lnSpc>
                <a:spcPct val="100000"/>
              </a:lnSpc>
              <a:spcBef>
                <a:spcPts val="360"/>
              </a:spcBef>
              <a:spcAft>
                <a:spcPts val="0"/>
              </a:spcAft>
              <a:buSzPts val="1980"/>
              <a:buChar char="•"/>
            </a:pPr>
            <a:r>
              <a:rPr lang="en-US" sz="1800">
                <a:latin typeface="Calibri"/>
                <a:ea typeface="Calibri"/>
                <a:cs typeface="Calibri"/>
                <a:sym typeface="Calibri"/>
              </a:rPr>
              <a:t>Is that the school psychologist, guidance counselor, social worker, or nurse?</a:t>
            </a:r>
            <a:endParaRPr/>
          </a:p>
          <a:p>
            <a:pPr marL="342900" lvl="0" indent="-217170" algn="l" rtl="0">
              <a:lnSpc>
                <a:spcPct val="100000"/>
              </a:lnSpc>
              <a:spcBef>
                <a:spcPts val="360"/>
              </a:spcBef>
              <a:spcAft>
                <a:spcPts val="0"/>
              </a:spcAft>
              <a:buSzPts val="1980"/>
              <a:buNone/>
            </a:pPr>
            <a:endParaRPr sz="1800"/>
          </a:p>
        </p:txBody>
      </p:sp>
      <p:sp>
        <p:nvSpPr>
          <p:cNvPr id="441" name="Google Shape;441;g8ba607c46d_0_194"/>
          <p:cNvSpPr txBox="1">
            <a:spLocks noGrp="1"/>
          </p:cNvSpPr>
          <p:nvPr>
            <p:ph type="sldNum" idx="12"/>
          </p:nvPr>
        </p:nvSpPr>
        <p:spPr>
          <a:xfrm>
            <a:off x="7928637" y="4525109"/>
            <a:ext cx="5868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US"/>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28"/>
          <p:cNvSpPr/>
          <p:nvPr/>
        </p:nvSpPr>
        <p:spPr>
          <a:xfrm>
            <a:off x="2143844" y="2125474"/>
            <a:ext cx="4856330"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7F7F7F"/>
                </a:solidFill>
                <a:latin typeface="Calibri"/>
                <a:ea typeface="Calibri"/>
                <a:cs typeface="Calibri"/>
                <a:sym typeface="Calibri"/>
              </a:rPr>
              <a:t>Insert Local Resources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0"/>
        <p:cNvGrpSpPr/>
        <p:nvPr/>
      </p:nvGrpSpPr>
      <p:grpSpPr>
        <a:xfrm>
          <a:off x="0" y="0"/>
          <a:ext cx="0" cy="0"/>
          <a:chOff x="0" y="0"/>
          <a:chExt cx="0" cy="0"/>
        </a:xfrm>
      </p:grpSpPr>
      <p:sp>
        <p:nvSpPr>
          <p:cNvPr id="451" name="Google Shape;451;g8a23f07c78_0_38"/>
          <p:cNvSpPr/>
          <p:nvPr/>
        </p:nvSpPr>
        <p:spPr>
          <a:xfrm>
            <a:off x="0" y="2794"/>
            <a:ext cx="4211100" cy="5143500"/>
          </a:xfrm>
          <a:prstGeom prst="rect">
            <a:avLst/>
          </a:prstGeom>
          <a:gradFill>
            <a:gsLst>
              <a:gs pos="0">
                <a:srgbClr val="4F81BD">
                  <a:alpha val="81176"/>
                </a:srgbClr>
              </a:gs>
              <a:gs pos="25000">
                <a:srgbClr val="4F81BD">
                  <a:alpha val="60000"/>
                </a:srgbClr>
              </a:gs>
              <a:gs pos="94000">
                <a:srgbClr val="C4BD97"/>
              </a:gs>
              <a:gs pos="100000">
                <a:srgbClr val="C4BD97"/>
              </a:gs>
            </a:gsLst>
            <a:lin ang="419989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52" name="Google Shape;452;g8a23f07c78_0_38"/>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453" name="Google Shape;453;g8a23f07c78_0_38"/>
          <p:cNvSpPr txBox="1"/>
          <p:nvPr/>
        </p:nvSpPr>
        <p:spPr>
          <a:xfrm>
            <a:off x="4570578" y="807966"/>
            <a:ext cx="3733500" cy="10905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3400"/>
              <a:buFont typeface="Arial"/>
              <a:buNone/>
            </a:pPr>
            <a:r>
              <a:rPr lang="en-US" sz="3400" b="1" i="0" u="none" strike="noStrike" cap="none">
                <a:solidFill>
                  <a:srgbClr val="000000"/>
                </a:solidFill>
                <a:latin typeface="Calibri"/>
                <a:ea typeface="Calibri"/>
                <a:cs typeface="Calibri"/>
                <a:sym typeface="Calibri"/>
              </a:rPr>
              <a:t>3, 2, 1 Activity</a:t>
            </a:r>
            <a:endParaRPr sz="1400" b="0" i="0" u="none" strike="noStrike" cap="none">
              <a:solidFill>
                <a:srgbClr val="000000"/>
              </a:solidFill>
              <a:latin typeface="Arial"/>
              <a:ea typeface="Arial"/>
              <a:cs typeface="Arial"/>
              <a:sym typeface="Arial"/>
            </a:endParaRPr>
          </a:p>
        </p:txBody>
      </p:sp>
      <p:sp>
        <p:nvSpPr>
          <p:cNvPr id="454" name="Google Shape;454;g8a23f07c78_0_38"/>
          <p:cNvSpPr/>
          <p:nvPr/>
        </p:nvSpPr>
        <p:spPr>
          <a:xfrm>
            <a:off x="0" y="553964"/>
            <a:ext cx="3750328" cy="4050722"/>
          </a:xfrm>
          <a:custGeom>
            <a:avLst/>
            <a:gdLst/>
            <a:ahLst/>
            <a:cxnLst/>
            <a:rect l="l" t="t" r="r" b="b"/>
            <a:pathLst>
              <a:path w="5000438" h="5400962" extrusionOk="0">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w="25400" cap="flat" cmpd="sng">
            <a:solidFill>
              <a:srgbClr val="B7CCE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55" name="Google Shape;455;g8a23f07c78_0_38" descr="Pencil"/>
          <p:cNvPicPr preferRelativeResize="0"/>
          <p:nvPr/>
        </p:nvPicPr>
        <p:blipFill rotWithShape="1">
          <a:blip r:embed="rId4">
            <a:alphaModFix/>
          </a:blip>
          <a:srcRect/>
          <a:stretch/>
        </p:blipFill>
        <p:spPr>
          <a:xfrm>
            <a:off x="337690" y="1221816"/>
            <a:ext cx="2715016" cy="2715016"/>
          </a:xfrm>
          <a:prstGeom prst="rect">
            <a:avLst/>
          </a:prstGeom>
          <a:noFill/>
          <a:ln>
            <a:noFill/>
          </a:ln>
        </p:spPr>
      </p:pic>
      <p:sp>
        <p:nvSpPr>
          <p:cNvPr id="456" name="Google Shape;456;g8a23f07c78_0_38"/>
          <p:cNvSpPr txBox="1"/>
          <p:nvPr/>
        </p:nvSpPr>
        <p:spPr>
          <a:xfrm>
            <a:off x="4570730" y="1473361"/>
            <a:ext cx="3733200" cy="272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Q. </a:t>
            </a:r>
            <a:r>
              <a:rPr lang="en-US" sz="1800" b="0" i="0" u="none" strike="noStrike" cap="none">
                <a:solidFill>
                  <a:schemeClr val="dk1"/>
                </a:solidFill>
                <a:latin typeface="Calibri"/>
                <a:ea typeface="Calibri"/>
                <a:cs typeface="Calibri"/>
                <a:sym typeface="Calibri"/>
              </a:rPr>
              <a:t> What are 3 things you learned?</a:t>
            </a:r>
            <a:endParaRPr sz="1800"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800"/>
              <a:buFont typeface="Arial"/>
              <a:buNone/>
            </a:pPr>
            <a:endParaRPr sz="1800" b="1"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Q.</a:t>
            </a:r>
            <a:r>
              <a:rPr lang="en-US" sz="1800" b="0" i="0" u="none" strike="noStrike" cap="none">
                <a:solidFill>
                  <a:schemeClr val="dk1"/>
                </a:solidFill>
                <a:latin typeface="Calibri"/>
                <a:ea typeface="Calibri"/>
                <a:cs typeface="Calibri"/>
                <a:sym typeface="Calibri"/>
              </a:rPr>
              <a:t> What are 2 questions you have?</a:t>
            </a:r>
            <a:endParaRPr sz="1800"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Q.</a:t>
            </a:r>
            <a:r>
              <a:rPr lang="en-US" sz="1800" b="0" i="0" u="none" strike="noStrike" cap="none">
                <a:solidFill>
                  <a:schemeClr val="dk1"/>
                </a:solidFill>
                <a:latin typeface="Calibri"/>
                <a:ea typeface="Calibri"/>
                <a:cs typeface="Calibri"/>
                <a:sym typeface="Calibri"/>
              </a:rPr>
              <a:t> What is 1 way you’re going to change your practice?</a:t>
            </a:r>
            <a:endParaRPr sz="1400" b="0" i="0" u="none" strike="noStrike" cap="none">
              <a:solidFill>
                <a:srgbClr val="000000"/>
              </a:solidFill>
              <a:latin typeface="Arial"/>
              <a:ea typeface="Arial"/>
              <a:cs typeface="Arial"/>
              <a:sym typeface="Arial"/>
            </a:endParaRPr>
          </a:p>
        </p:txBody>
      </p:sp>
      <p:sp>
        <p:nvSpPr>
          <p:cNvPr id="457" name="Google Shape;457;g8a23f07c78_0_38"/>
          <p:cNvSpPr txBox="1">
            <a:spLocks noGrp="1"/>
          </p:cNvSpPr>
          <p:nvPr>
            <p:ph type="sldNum" idx="12"/>
          </p:nvPr>
        </p:nvSpPr>
        <p:spPr>
          <a:xfrm>
            <a:off x="8119447" y="4667776"/>
            <a:ext cx="428100" cy="235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800"/>
              <a:buNone/>
            </a:pPr>
            <a:fld id="{00000000-1234-1234-1234-123412341234}" type="slidenum">
              <a:rPr lang="en-US" sz="800">
                <a:solidFill>
                  <a:srgbClr val="898989"/>
                </a:solidFill>
                <a:latin typeface="Calibri"/>
                <a:ea typeface="Calibri"/>
                <a:cs typeface="Calibri"/>
                <a:sym typeface="Calibri"/>
              </a:rPr>
              <a:t>18</a:t>
            </a:fld>
            <a:endParaRPr sz="800">
              <a:solidFill>
                <a:srgbClr val="898989"/>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1"/>
        <p:cNvGrpSpPr/>
        <p:nvPr/>
      </p:nvGrpSpPr>
      <p:grpSpPr>
        <a:xfrm>
          <a:off x="0" y="0"/>
          <a:ext cx="0" cy="0"/>
          <a:chOff x="0" y="0"/>
          <a:chExt cx="0" cy="0"/>
        </a:xfrm>
      </p:grpSpPr>
      <p:sp>
        <p:nvSpPr>
          <p:cNvPr id="462" name="Google Shape;462;g8a23f07c78_0_75"/>
          <p:cNvSpPr/>
          <p:nvPr/>
        </p:nvSpPr>
        <p:spPr>
          <a:xfrm>
            <a:off x="0" y="2794"/>
            <a:ext cx="4211100" cy="5143500"/>
          </a:xfrm>
          <a:prstGeom prst="rect">
            <a:avLst/>
          </a:prstGeom>
          <a:gradFill>
            <a:gsLst>
              <a:gs pos="0">
                <a:srgbClr val="4F81BD">
                  <a:alpha val="81176"/>
                </a:srgbClr>
              </a:gs>
              <a:gs pos="25000">
                <a:srgbClr val="4F81BD">
                  <a:alpha val="60000"/>
                </a:srgbClr>
              </a:gs>
              <a:gs pos="94000">
                <a:srgbClr val="C4BD97"/>
              </a:gs>
              <a:gs pos="100000">
                <a:srgbClr val="C4BD97"/>
              </a:gs>
            </a:gsLst>
            <a:lin ang="419989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63" name="Google Shape;463;g8a23f07c78_0_75"/>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464" name="Google Shape;464;g8a23f07c78_0_75"/>
          <p:cNvSpPr txBox="1"/>
          <p:nvPr/>
        </p:nvSpPr>
        <p:spPr>
          <a:xfrm>
            <a:off x="4570578" y="122166"/>
            <a:ext cx="3733500" cy="10905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3400"/>
              <a:buFont typeface="Arial"/>
              <a:buNone/>
            </a:pPr>
            <a:r>
              <a:rPr lang="en-US" sz="3400" b="1" i="0" u="none" strike="noStrike" cap="none">
                <a:solidFill>
                  <a:srgbClr val="000000"/>
                </a:solidFill>
                <a:latin typeface="Calibri"/>
                <a:ea typeface="Calibri"/>
                <a:cs typeface="Calibri"/>
                <a:sym typeface="Calibri"/>
              </a:rPr>
              <a:t>Bridging the Gap</a:t>
            </a:r>
            <a:endParaRPr sz="1400" b="0" i="0" u="none" strike="noStrike" cap="none">
              <a:solidFill>
                <a:srgbClr val="000000"/>
              </a:solidFill>
              <a:latin typeface="Arial"/>
              <a:ea typeface="Arial"/>
              <a:cs typeface="Arial"/>
              <a:sym typeface="Arial"/>
            </a:endParaRPr>
          </a:p>
        </p:txBody>
      </p:sp>
      <p:sp>
        <p:nvSpPr>
          <p:cNvPr id="465" name="Google Shape;465;g8a23f07c78_0_75"/>
          <p:cNvSpPr/>
          <p:nvPr/>
        </p:nvSpPr>
        <p:spPr>
          <a:xfrm>
            <a:off x="0" y="553964"/>
            <a:ext cx="3750328" cy="4050722"/>
          </a:xfrm>
          <a:custGeom>
            <a:avLst/>
            <a:gdLst/>
            <a:ahLst/>
            <a:cxnLst/>
            <a:rect l="l" t="t" r="r" b="b"/>
            <a:pathLst>
              <a:path w="5000438" h="5400962" extrusionOk="0">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w="25400" cap="flat" cmpd="sng">
            <a:solidFill>
              <a:srgbClr val="B7CCE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66" name="Google Shape;466;g8a23f07c78_0_75" descr="Pencil"/>
          <p:cNvPicPr preferRelativeResize="0"/>
          <p:nvPr/>
        </p:nvPicPr>
        <p:blipFill rotWithShape="1">
          <a:blip r:embed="rId4">
            <a:alphaModFix/>
          </a:blip>
          <a:srcRect/>
          <a:stretch/>
        </p:blipFill>
        <p:spPr>
          <a:xfrm>
            <a:off x="337690" y="1221816"/>
            <a:ext cx="2715016" cy="2715016"/>
          </a:xfrm>
          <a:prstGeom prst="rect">
            <a:avLst/>
          </a:prstGeom>
          <a:noFill/>
          <a:ln>
            <a:noFill/>
          </a:ln>
        </p:spPr>
      </p:pic>
      <p:sp>
        <p:nvSpPr>
          <p:cNvPr id="467" name="Google Shape;467;g8a23f07c78_0_75"/>
          <p:cNvSpPr txBox="1"/>
          <p:nvPr/>
        </p:nvSpPr>
        <p:spPr>
          <a:xfrm>
            <a:off x="4570730" y="1701961"/>
            <a:ext cx="3733200" cy="272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Q. </a:t>
            </a:r>
            <a:r>
              <a:rPr lang="en-US" sz="1800" b="1" i="0" u="none" strike="noStrike" cap="none">
                <a:solidFill>
                  <a:schemeClr val="dk1"/>
                </a:solidFill>
                <a:latin typeface="Calibri"/>
                <a:ea typeface="Calibri"/>
                <a:cs typeface="Calibri"/>
                <a:sym typeface="Calibri"/>
              </a:rPr>
              <a:t>Where You Are: </a:t>
            </a:r>
            <a:r>
              <a:rPr lang="en-US" sz="1800" b="0" i="0" u="none" strike="noStrike" cap="none">
                <a:solidFill>
                  <a:schemeClr val="dk1"/>
                </a:solidFill>
                <a:latin typeface="Calibri"/>
                <a:ea typeface="Calibri"/>
                <a:cs typeface="Calibri"/>
                <a:sym typeface="Calibri"/>
              </a:rPr>
              <a:t>List some of your observations.</a:t>
            </a:r>
            <a:br>
              <a:rPr lang="en-US" sz="1800" b="0" i="0" u="none" strike="noStrike" cap="none">
                <a:solidFill>
                  <a:schemeClr val="dk1"/>
                </a:solidFill>
                <a:latin typeface="Calibri"/>
                <a:ea typeface="Calibri"/>
                <a:cs typeface="Calibri"/>
                <a:sym typeface="Calibri"/>
              </a:rPr>
            </a:br>
            <a:endParaRPr sz="18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Q. Where You’d Like To Be:</a:t>
            </a:r>
            <a:r>
              <a:rPr lang="en-US" sz="1800" b="0" i="0" u="none" strike="noStrike" cap="none">
                <a:solidFill>
                  <a:schemeClr val="dk1"/>
                </a:solidFill>
                <a:latin typeface="Calibri"/>
                <a:ea typeface="Calibri"/>
                <a:cs typeface="Calibri"/>
                <a:sym typeface="Calibri"/>
              </a:rPr>
              <a:t> List some of the qualities of your ideal school.</a:t>
            </a:r>
            <a:endParaRPr sz="18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Q. What It Takes:</a:t>
            </a:r>
            <a:r>
              <a:rPr lang="en-US" sz="1800" b="0" i="0" u="none" strike="noStrike" cap="none">
                <a:solidFill>
                  <a:schemeClr val="dk1"/>
                </a:solidFill>
                <a:latin typeface="Calibri"/>
                <a:ea typeface="Calibri"/>
                <a:cs typeface="Calibri"/>
                <a:sym typeface="Calibri"/>
              </a:rPr>
              <a:t> List some ideas that might bridge the gap between where you are and where you’d like to be. What could happen to bring your school one step closer to your ideal?</a:t>
            </a:r>
            <a:endParaRPr sz="1400" b="0" i="0" u="none" strike="noStrike" cap="none">
              <a:solidFill>
                <a:srgbClr val="000000"/>
              </a:solidFill>
              <a:latin typeface="Arial"/>
              <a:ea typeface="Arial"/>
              <a:cs typeface="Arial"/>
              <a:sym typeface="Arial"/>
            </a:endParaRPr>
          </a:p>
        </p:txBody>
      </p:sp>
      <p:sp>
        <p:nvSpPr>
          <p:cNvPr id="468" name="Google Shape;468;g8a23f07c78_0_75"/>
          <p:cNvSpPr txBox="1">
            <a:spLocks noGrp="1"/>
          </p:cNvSpPr>
          <p:nvPr>
            <p:ph type="sldNum" idx="12"/>
          </p:nvPr>
        </p:nvSpPr>
        <p:spPr>
          <a:xfrm>
            <a:off x="8119447" y="4667776"/>
            <a:ext cx="428100" cy="235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800"/>
              <a:buNone/>
            </a:pPr>
            <a:fld id="{00000000-1234-1234-1234-123412341234}" type="slidenum">
              <a:rPr lang="en-US" sz="800">
                <a:solidFill>
                  <a:srgbClr val="898989"/>
                </a:solidFill>
                <a:latin typeface="Calibri"/>
                <a:ea typeface="Calibri"/>
                <a:cs typeface="Calibri"/>
                <a:sym typeface="Calibri"/>
              </a:rPr>
              <a:t>19</a:t>
            </a:fld>
            <a:endParaRPr sz="800">
              <a:solidFill>
                <a:srgbClr val="898989"/>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g8a23f07c78_0_48"/>
          <p:cNvSpPr/>
          <p:nvPr/>
        </p:nvSpPr>
        <p:spPr>
          <a:xfrm>
            <a:off x="2143794" y="1960874"/>
            <a:ext cx="48564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7F7F7F"/>
                </a:solidFill>
                <a:latin typeface="Calibri"/>
                <a:ea typeface="Calibri"/>
                <a:cs typeface="Calibri"/>
                <a:sym typeface="Calibri"/>
              </a:rPr>
              <a:t>Insert your name and contact information.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2"/>
        <p:cNvGrpSpPr/>
        <p:nvPr/>
      </p:nvGrpSpPr>
      <p:grpSpPr>
        <a:xfrm>
          <a:off x="0" y="0"/>
          <a:ext cx="0" cy="0"/>
          <a:chOff x="0" y="0"/>
          <a:chExt cx="0" cy="0"/>
        </a:xfrm>
      </p:grpSpPr>
      <p:sp>
        <p:nvSpPr>
          <p:cNvPr id="473" name="Google Shape;473;p22"/>
          <p:cNvSpPr/>
          <p:nvPr/>
        </p:nvSpPr>
        <p:spPr>
          <a:xfrm>
            <a:off x="0" y="0"/>
            <a:ext cx="4561583"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4" name="Google Shape;474;p22"/>
          <p:cNvSpPr/>
          <p:nvPr/>
        </p:nvSpPr>
        <p:spPr>
          <a:xfrm>
            <a:off x="0" y="0"/>
            <a:ext cx="9143999" cy="5143500"/>
          </a:xfrm>
          <a:prstGeom prst="rect">
            <a:avLst/>
          </a:prstGeom>
          <a:gradFill>
            <a:gsLst>
              <a:gs pos="0">
                <a:srgbClr val="4173AF"/>
              </a:gs>
              <a:gs pos="25000">
                <a:srgbClr val="4173AF"/>
              </a:gs>
              <a:gs pos="94000">
                <a:srgbClr val="494429"/>
              </a:gs>
              <a:gs pos="100000">
                <a:srgbClr val="494429"/>
              </a:gs>
            </a:gsLst>
            <a:lin ang="4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75" name="Google Shape;475;p22"/>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476" name="Google Shape;476;p22"/>
          <p:cNvSpPr txBox="1">
            <a:spLocks noGrp="1"/>
          </p:cNvSpPr>
          <p:nvPr>
            <p:ph type="body" idx="1"/>
          </p:nvPr>
        </p:nvSpPr>
        <p:spPr>
          <a:xfrm>
            <a:off x="4567930" y="829999"/>
            <a:ext cx="3979500" cy="39231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980"/>
              <a:buNone/>
            </a:pPr>
            <a:r>
              <a:rPr lang="en-US" sz="1800">
                <a:solidFill>
                  <a:srgbClr val="000000"/>
                </a:solidFill>
              </a:rPr>
              <a:t>The conversations you have </a:t>
            </a:r>
            <a:endParaRPr sz="1800">
              <a:solidFill>
                <a:srgbClr val="000000"/>
              </a:solidFill>
            </a:endParaRPr>
          </a:p>
          <a:p>
            <a:pPr marL="0" lvl="0" indent="0" algn="ctr" rtl="0">
              <a:lnSpc>
                <a:spcPct val="100000"/>
              </a:lnSpc>
              <a:spcBef>
                <a:spcPts val="0"/>
              </a:spcBef>
              <a:spcAft>
                <a:spcPts val="0"/>
              </a:spcAft>
              <a:buSzPts val="1980"/>
              <a:buNone/>
            </a:pPr>
            <a:r>
              <a:rPr lang="en-US" sz="1800">
                <a:solidFill>
                  <a:srgbClr val="000000"/>
                </a:solidFill>
              </a:rPr>
              <a:t>with students can open the door </a:t>
            </a:r>
            <a:endParaRPr sz="1800">
              <a:solidFill>
                <a:srgbClr val="000000"/>
              </a:solidFill>
            </a:endParaRPr>
          </a:p>
          <a:p>
            <a:pPr marL="0" lvl="0" indent="0" algn="ctr" rtl="0">
              <a:lnSpc>
                <a:spcPct val="100000"/>
              </a:lnSpc>
              <a:spcBef>
                <a:spcPts val="0"/>
              </a:spcBef>
              <a:spcAft>
                <a:spcPts val="0"/>
              </a:spcAft>
              <a:buSzPts val="1980"/>
              <a:buNone/>
            </a:pPr>
            <a:r>
              <a:rPr lang="en-US" sz="1800">
                <a:solidFill>
                  <a:srgbClr val="000000"/>
                </a:solidFill>
              </a:rPr>
              <a:t>to them getting the help they need. </a:t>
            </a:r>
            <a:endParaRPr sz="1800">
              <a:solidFill>
                <a:srgbClr val="000000"/>
              </a:solidFill>
            </a:endParaRPr>
          </a:p>
          <a:p>
            <a:pPr marL="0" lvl="0" indent="0" algn="ctr" rtl="0">
              <a:lnSpc>
                <a:spcPct val="100000"/>
              </a:lnSpc>
              <a:spcBef>
                <a:spcPts val="0"/>
              </a:spcBef>
              <a:spcAft>
                <a:spcPts val="0"/>
              </a:spcAft>
              <a:buSzPts val="1980"/>
              <a:buNone/>
            </a:pPr>
            <a:br>
              <a:rPr lang="en-US" sz="1800">
                <a:solidFill>
                  <a:srgbClr val="000000"/>
                </a:solidFill>
              </a:rPr>
            </a:br>
            <a:r>
              <a:rPr lang="en-US" sz="1800">
                <a:solidFill>
                  <a:srgbClr val="000000"/>
                </a:solidFill>
              </a:rPr>
              <a:t>If you do this for just </a:t>
            </a:r>
            <a:r>
              <a:rPr lang="en-US" sz="1800" b="1" i="1">
                <a:solidFill>
                  <a:srgbClr val="000000"/>
                </a:solidFill>
              </a:rPr>
              <a:t>one</a:t>
            </a:r>
            <a:r>
              <a:rPr lang="en-US" sz="1800">
                <a:solidFill>
                  <a:srgbClr val="000000"/>
                </a:solidFill>
              </a:rPr>
              <a:t> student, you will have made a </a:t>
            </a:r>
            <a:r>
              <a:rPr lang="en-US" sz="1800" b="1" i="1">
                <a:solidFill>
                  <a:srgbClr val="000000"/>
                </a:solidFill>
              </a:rPr>
              <a:t>difference</a:t>
            </a:r>
            <a:r>
              <a:rPr lang="en-US" sz="1800">
                <a:solidFill>
                  <a:srgbClr val="000000"/>
                </a:solidFill>
              </a:rPr>
              <a:t>.</a:t>
            </a:r>
            <a:endParaRPr/>
          </a:p>
          <a:p>
            <a:pPr marL="0" lvl="0" indent="0" algn="l" rtl="0">
              <a:lnSpc>
                <a:spcPct val="100000"/>
              </a:lnSpc>
              <a:spcBef>
                <a:spcPts val="360"/>
              </a:spcBef>
              <a:spcAft>
                <a:spcPts val="0"/>
              </a:spcAft>
              <a:buSzPts val="1980"/>
              <a:buNone/>
            </a:pPr>
            <a:endParaRPr sz="1800">
              <a:solidFill>
                <a:srgbClr val="000000"/>
              </a:solidFill>
            </a:endParaRPr>
          </a:p>
        </p:txBody>
      </p:sp>
      <p:sp>
        <p:nvSpPr>
          <p:cNvPr id="477" name="Google Shape;477;p22"/>
          <p:cNvSpPr txBox="1">
            <a:spLocks noGrp="1"/>
          </p:cNvSpPr>
          <p:nvPr>
            <p:ph type="sldNum" idx="12"/>
          </p:nvPr>
        </p:nvSpPr>
        <p:spPr>
          <a:xfrm>
            <a:off x="8119447" y="4667776"/>
            <a:ext cx="428046" cy="23555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SzPts val="800"/>
              <a:buNone/>
            </a:pPr>
            <a:fld id="{00000000-1234-1234-1234-123412341234}" type="slidenum">
              <a:rPr lang="en-US" sz="800">
                <a:solidFill>
                  <a:srgbClr val="898989"/>
                </a:solidFill>
              </a:rPr>
              <a:t>20</a:t>
            </a:fld>
            <a:endParaRPr sz="800">
              <a:solidFill>
                <a:srgbClr val="898989"/>
              </a:solidFill>
            </a:endParaRPr>
          </a:p>
        </p:txBody>
      </p:sp>
      <p:sp>
        <p:nvSpPr>
          <p:cNvPr id="478" name="Google Shape;478;p22"/>
          <p:cNvSpPr txBox="1"/>
          <p:nvPr/>
        </p:nvSpPr>
        <p:spPr>
          <a:xfrm>
            <a:off x="4598003" y="540516"/>
            <a:ext cx="3733500" cy="1090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3400"/>
              <a:buFont typeface="Arial"/>
              <a:buNone/>
            </a:pPr>
            <a:r>
              <a:rPr lang="en-US" sz="3400" b="1" i="0" u="none" strike="noStrike" cap="none">
                <a:solidFill>
                  <a:srgbClr val="000000"/>
                </a:solidFill>
                <a:latin typeface="Calibri"/>
                <a:ea typeface="Calibri"/>
                <a:cs typeface="Calibri"/>
                <a:sym typeface="Calibri"/>
              </a:rPr>
              <a:t>Thank you!</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
        <p:cNvGrpSpPr/>
        <p:nvPr/>
      </p:nvGrpSpPr>
      <p:grpSpPr>
        <a:xfrm>
          <a:off x="0" y="0"/>
          <a:ext cx="0" cy="0"/>
          <a:chOff x="0" y="0"/>
          <a:chExt cx="0" cy="0"/>
        </a:xfrm>
      </p:grpSpPr>
      <p:sp>
        <p:nvSpPr>
          <p:cNvPr id="49" name="Google Shape;49;g8a23f07c78_0_57"/>
          <p:cNvSpPr txBox="1"/>
          <p:nvPr/>
        </p:nvSpPr>
        <p:spPr>
          <a:xfrm>
            <a:off x="720075" y="733576"/>
            <a:ext cx="7941300" cy="7971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000000"/>
              </a:buClr>
              <a:buSzPts val="4400"/>
              <a:buFont typeface="Arial"/>
              <a:buNone/>
            </a:pPr>
            <a:r>
              <a:rPr lang="en-US" sz="4400" b="1" i="0" u="none" strike="noStrike" cap="none">
                <a:solidFill>
                  <a:schemeClr val="dk1"/>
                </a:solidFill>
                <a:latin typeface="Calibri"/>
                <a:ea typeface="Calibri"/>
                <a:cs typeface="Calibri"/>
                <a:sym typeface="Calibri"/>
              </a:rPr>
              <a:t>Workshop Schedule </a:t>
            </a:r>
            <a:endParaRPr sz="1400" b="0" i="0" u="none" strike="noStrike" cap="none">
              <a:solidFill>
                <a:srgbClr val="000000"/>
              </a:solidFill>
              <a:latin typeface="Arial"/>
              <a:ea typeface="Arial"/>
              <a:cs typeface="Arial"/>
              <a:sym typeface="Arial"/>
            </a:endParaRPr>
          </a:p>
        </p:txBody>
      </p:sp>
      <p:cxnSp>
        <p:nvCxnSpPr>
          <p:cNvPr id="50" name="Google Shape;50;g8a23f07c78_0_57"/>
          <p:cNvCxnSpPr/>
          <p:nvPr/>
        </p:nvCxnSpPr>
        <p:spPr>
          <a:xfrm>
            <a:off x="785718" y="1698777"/>
            <a:ext cx="7593900" cy="0"/>
          </a:xfrm>
          <a:prstGeom prst="straightConnector1">
            <a:avLst/>
          </a:prstGeom>
          <a:noFill/>
          <a:ln w="15875" cap="flat" cmpd="sng">
            <a:solidFill>
              <a:srgbClr val="595959"/>
            </a:solidFill>
            <a:prstDash val="solid"/>
            <a:round/>
            <a:headEnd type="none" w="sm" len="sm"/>
            <a:tailEnd type="none" w="sm" len="sm"/>
          </a:ln>
        </p:spPr>
      </p:cxnSp>
      <p:sp>
        <p:nvSpPr>
          <p:cNvPr id="51" name="Google Shape;51;g8a23f07c78_0_57"/>
          <p:cNvSpPr txBox="1">
            <a:spLocks noGrp="1"/>
          </p:cNvSpPr>
          <p:nvPr>
            <p:ph type="body" idx="1"/>
          </p:nvPr>
        </p:nvSpPr>
        <p:spPr>
          <a:xfrm>
            <a:off x="637273" y="1757650"/>
            <a:ext cx="3882300" cy="3179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sz="1000"/>
          </a:p>
          <a:p>
            <a:pPr marL="342900" lvl="0" indent="-342900" algn="l" rtl="0">
              <a:lnSpc>
                <a:spcPct val="100000"/>
              </a:lnSpc>
              <a:spcBef>
                <a:spcPts val="340"/>
              </a:spcBef>
              <a:spcAft>
                <a:spcPts val="0"/>
              </a:spcAft>
              <a:buSzPts val="1870"/>
              <a:buChar char="•"/>
            </a:pPr>
            <a:r>
              <a:rPr lang="en-US" sz="1700"/>
              <a:t>Overview</a:t>
            </a:r>
            <a:br>
              <a:rPr lang="en-US" sz="1700"/>
            </a:br>
            <a:endParaRPr sz="1700"/>
          </a:p>
          <a:p>
            <a:pPr marL="342900" lvl="0" indent="-332105" algn="l" rtl="0">
              <a:lnSpc>
                <a:spcPct val="100000"/>
              </a:lnSpc>
              <a:spcBef>
                <a:spcPts val="340"/>
              </a:spcBef>
              <a:spcAft>
                <a:spcPts val="0"/>
              </a:spcAft>
              <a:buSzPts val="1700"/>
              <a:buChar char="•"/>
            </a:pPr>
            <a:r>
              <a:rPr lang="en-US" sz="1700"/>
              <a:t>Background of </a:t>
            </a:r>
            <a:r>
              <a:rPr lang="en-US" sz="1700" i="1"/>
              <a:t>Trauma-Informed Practices for K12 Schools</a:t>
            </a:r>
            <a:br>
              <a:rPr lang="en-US" sz="1700" i="1"/>
            </a:br>
            <a:endParaRPr sz="1700" i="1"/>
          </a:p>
          <a:p>
            <a:pPr marL="342900" lvl="0" indent="-332105" algn="l" rtl="0">
              <a:lnSpc>
                <a:spcPct val="100000"/>
              </a:lnSpc>
              <a:spcBef>
                <a:spcPts val="340"/>
              </a:spcBef>
              <a:spcAft>
                <a:spcPts val="0"/>
              </a:spcAft>
              <a:buSzPts val="1700"/>
              <a:buChar char="•"/>
            </a:pPr>
            <a:r>
              <a:rPr lang="en-US" sz="1700"/>
              <a:t>SIMULATION</a:t>
            </a:r>
            <a:br>
              <a:rPr lang="en-US" sz="1700"/>
            </a:br>
            <a:endParaRPr sz="1700"/>
          </a:p>
          <a:p>
            <a:pPr marL="342900" lvl="0" indent="-332105" algn="l" rtl="0">
              <a:lnSpc>
                <a:spcPct val="100000"/>
              </a:lnSpc>
              <a:spcBef>
                <a:spcPts val="340"/>
              </a:spcBef>
              <a:spcAft>
                <a:spcPts val="0"/>
              </a:spcAft>
              <a:buSzPts val="1700"/>
              <a:buChar char="•"/>
            </a:pPr>
            <a:r>
              <a:rPr lang="en-US" sz="1700"/>
              <a:t>10-minute break</a:t>
            </a:r>
            <a:endParaRPr/>
          </a:p>
          <a:p>
            <a:pPr marL="342900" lvl="0" indent="-273050" algn="l" rtl="0">
              <a:lnSpc>
                <a:spcPct val="100000"/>
              </a:lnSpc>
              <a:spcBef>
                <a:spcPts val="200"/>
              </a:spcBef>
              <a:spcAft>
                <a:spcPts val="0"/>
              </a:spcAft>
              <a:buSzPts val="1100"/>
              <a:buNone/>
            </a:pPr>
            <a:endParaRPr sz="1000"/>
          </a:p>
          <a:p>
            <a:pPr marL="0" lvl="0" indent="0" algn="l" rtl="0">
              <a:lnSpc>
                <a:spcPct val="100000"/>
              </a:lnSpc>
              <a:spcBef>
                <a:spcPts val="340"/>
              </a:spcBef>
              <a:spcAft>
                <a:spcPts val="0"/>
              </a:spcAft>
              <a:buSzPts val="2640"/>
              <a:buNone/>
            </a:pPr>
            <a:endParaRPr/>
          </a:p>
        </p:txBody>
      </p:sp>
      <p:sp>
        <p:nvSpPr>
          <p:cNvPr id="52" name="Google Shape;52;g8a23f07c78_0_57"/>
          <p:cNvSpPr txBox="1">
            <a:spLocks noGrp="1"/>
          </p:cNvSpPr>
          <p:nvPr>
            <p:ph type="sldNum" idx="12"/>
          </p:nvPr>
        </p:nvSpPr>
        <p:spPr>
          <a:xfrm>
            <a:off x="7748177" y="4663440"/>
            <a:ext cx="6858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solidFill>
                  <a:srgbClr val="7F7F7F"/>
                </a:solidFill>
                <a:latin typeface="Calibri"/>
                <a:ea typeface="Calibri"/>
                <a:cs typeface="Calibri"/>
                <a:sym typeface="Calibri"/>
              </a:rPr>
              <a:t>3</a:t>
            </a:fld>
            <a:endParaRPr>
              <a:solidFill>
                <a:srgbClr val="7F7F7F"/>
              </a:solidFill>
              <a:latin typeface="Calibri"/>
              <a:ea typeface="Calibri"/>
              <a:cs typeface="Calibri"/>
              <a:sym typeface="Calibri"/>
            </a:endParaRPr>
          </a:p>
        </p:txBody>
      </p:sp>
      <p:sp>
        <p:nvSpPr>
          <p:cNvPr id="53" name="Google Shape;53;g8a23f07c78_0_57"/>
          <p:cNvSpPr txBox="1">
            <a:spLocks noGrp="1"/>
          </p:cNvSpPr>
          <p:nvPr>
            <p:ph type="body" idx="1"/>
          </p:nvPr>
        </p:nvSpPr>
        <p:spPr>
          <a:xfrm>
            <a:off x="4657600" y="1757650"/>
            <a:ext cx="4262100" cy="3179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sz="1000"/>
          </a:p>
          <a:p>
            <a:pPr marL="342900" lvl="0" indent="-342900" algn="l" rtl="0">
              <a:lnSpc>
                <a:spcPct val="100000"/>
              </a:lnSpc>
              <a:spcBef>
                <a:spcPts val="340"/>
              </a:spcBef>
              <a:spcAft>
                <a:spcPts val="0"/>
              </a:spcAft>
              <a:buSzPts val="1870"/>
              <a:buChar char="•"/>
            </a:pPr>
            <a:r>
              <a:rPr lang="en-US" sz="1700"/>
              <a:t>Group discussion</a:t>
            </a:r>
            <a:br>
              <a:rPr lang="en-US" sz="1700"/>
            </a:br>
            <a:endParaRPr sz="1700"/>
          </a:p>
          <a:p>
            <a:pPr marL="342900" lvl="0" indent="-342900" algn="l" rtl="0">
              <a:lnSpc>
                <a:spcPct val="100000"/>
              </a:lnSpc>
              <a:spcBef>
                <a:spcPts val="340"/>
              </a:spcBef>
              <a:spcAft>
                <a:spcPts val="0"/>
              </a:spcAft>
              <a:buSzPts val="1870"/>
              <a:buChar char="•"/>
            </a:pPr>
            <a:r>
              <a:rPr lang="en-US" sz="1700"/>
              <a:t>Role plays</a:t>
            </a:r>
            <a:endParaRPr/>
          </a:p>
          <a:p>
            <a:pPr marL="0" lvl="0" indent="0" algn="l" rtl="0">
              <a:lnSpc>
                <a:spcPct val="100000"/>
              </a:lnSpc>
              <a:spcBef>
                <a:spcPts val="340"/>
              </a:spcBef>
              <a:spcAft>
                <a:spcPts val="0"/>
              </a:spcAft>
              <a:buNone/>
            </a:pPr>
            <a:endParaRPr sz="1700"/>
          </a:p>
          <a:p>
            <a:pPr marL="342900" lvl="0" indent="-332105" algn="l" rtl="0">
              <a:lnSpc>
                <a:spcPct val="100000"/>
              </a:lnSpc>
              <a:spcBef>
                <a:spcPts val="340"/>
              </a:spcBef>
              <a:spcAft>
                <a:spcPts val="0"/>
              </a:spcAft>
              <a:buSzPts val="1700"/>
              <a:buChar char="•"/>
            </a:pPr>
            <a:r>
              <a:rPr lang="en-US" sz="1700"/>
              <a:t>Referral process</a:t>
            </a:r>
            <a:br>
              <a:rPr lang="en-US" sz="1700"/>
            </a:br>
            <a:endParaRPr sz="1700"/>
          </a:p>
          <a:p>
            <a:pPr marL="342900" lvl="0" indent="-332105" algn="l" rtl="0">
              <a:lnSpc>
                <a:spcPct val="100000"/>
              </a:lnSpc>
              <a:spcBef>
                <a:spcPts val="340"/>
              </a:spcBef>
              <a:spcAft>
                <a:spcPts val="0"/>
              </a:spcAft>
              <a:buSzPts val="1700"/>
              <a:buChar char="•"/>
            </a:pPr>
            <a:r>
              <a:rPr lang="en-US" sz="1700"/>
              <a:t>Takeaways</a:t>
            </a:r>
            <a:endParaRPr sz="17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
        <p:cNvGrpSpPr/>
        <p:nvPr/>
      </p:nvGrpSpPr>
      <p:grpSpPr>
        <a:xfrm>
          <a:off x="0" y="0"/>
          <a:ext cx="0" cy="0"/>
          <a:chOff x="0" y="0"/>
          <a:chExt cx="0" cy="0"/>
        </a:xfrm>
      </p:grpSpPr>
      <p:sp>
        <p:nvSpPr>
          <p:cNvPr id="58" name="Google Shape;58;g8a23f07c78_0_66"/>
          <p:cNvSpPr txBox="1"/>
          <p:nvPr/>
        </p:nvSpPr>
        <p:spPr>
          <a:xfrm>
            <a:off x="720075" y="733576"/>
            <a:ext cx="7941300" cy="7971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000000"/>
              </a:buClr>
              <a:buSzPts val="4400"/>
              <a:buFont typeface="Arial"/>
              <a:buNone/>
            </a:pPr>
            <a:r>
              <a:rPr lang="en-US" sz="4400" b="1" i="0" u="none" strike="noStrike" cap="none">
                <a:solidFill>
                  <a:schemeClr val="dk1"/>
                </a:solidFill>
                <a:latin typeface="Calibri"/>
                <a:ea typeface="Calibri"/>
                <a:cs typeface="Calibri"/>
                <a:sym typeface="Calibri"/>
              </a:rPr>
              <a:t>Group Norms</a:t>
            </a:r>
            <a:endParaRPr sz="1400" b="0" i="0" u="none" strike="noStrike" cap="none">
              <a:solidFill>
                <a:srgbClr val="000000"/>
              </a:solidFill>
              <a:latin typeface="Arial"/>
              <a:ea typeface="Arial"/>
              <a:cs typeface="Arial"/>
              <a:sym typeface="Arial"/>
            </a:endParaRPr>
          </a:p>
        </p:txBody>
      </p:sp>
      <p:cxnSp>
        <p:nvCxnSpPr>
          <p:cNvPr id="59" name="Google Shape;59;g8a23f07c78_0_66"/>
          <p:cNvCxnSpPr/>
          <p:nvPr/>
        </p:nvCxnSpPr>
        <p:spPr>
          <a:xfrm>
            <a:off x="785718" y="1698777"/>
            <a:ext cx="7593900" cy="0"/>
          </a:xfrm>
          <a:prstGeom prst="straightConnector1">
            <a:avLst/>
          </a:prstGeom>
          <a:noFill/>
          <a:ln w="15875" cap="flat" cmpd="sng">
            <a:solidFill>
              <a:srgbClr val="595959"/>
            </a:solidFill>
            <a:prstDash val="solid"/>
            <a:round/>
            <a:headEnd type="none" w="sm" len="sm"/>
            <a:tailEnd type="none" w="sm" len="sm"/>
          </a:ln>
        </p:spPr>
      </p:cxnSp>
      <p:sp>
        <p:nvSpPr>
          <p:cNvPr id="60" name="Google Shape;60;g8a23f07c78_0_66"/>
          <p:cNvSpPr txBox="1">
            <a:spLocks noGrp="1"/>
          </p:cNvSpPr>
          <p:nvPr>
            <p:ph type="body" idx="1"/>
          </p:nvPr>
        </p:nvSpPr>
        <p:spPr>
          <a:xfrm>
            <a:off x="637275" y="1638275"/>
            <a:ext cx="8086200" cy="3070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sz="1000"/>
          </a:p>
          <a:p>
            <a:pPr marL="342900" lvl="0" indent="-264160" algn="l" rtl="0">
              <a:lnSpc>
                <a:spcPct val="115000"/>
              </a:lnSpc>
              <a:spcBef>
                <a:spcPts val="0"/>
              </a:spcBef>
              <a:spcAft>
                <a:spcPts val="0"/>
              </a:spcAft>
              <a:buClr>
                <a:schemeClr val="dk1"/>
              </a:buClr>
              <a:buSzPts val="1400"/>
              <a:buFont typeface="Helvetica Neue"/>
              <a:buChar char="•"/>
            </a:pPr>
            <a:r>
              <a:rPr lang="en-US" sz="1400">
                <a:solidFill>
                  <a:schemeClr val="dk1"/>
                </a:solidFill>
              </a:rPr>
              <a:t>Actively participate.</a:t>
            </a:r>
            <a:br>
              <a:rPr lang="en-US" sz="1400">
                <a:solidFill>
                  <a:schemeClr val="dk1"/>
                </a:solidFill>
              </a:rPr>
            </a:br>
            <a:endParaRPr sz="1400">
              <a:solidFill>
                <a:schemeClr val="dk1"/>
              </a:solidFill>
            </a:endParaRPr>
          </a:p>
          <a:p>
            <a:pPr marL="342900" lvl="0" indent="-264160" algn="l" rtl="0">
              <a:lnSpc>
                <a:spcPct val="115000"/>
              </a:lnSpc>
              <a:spcBef>
                <a:spcPts val="0"/>
              </a:spcBef>
              <a:spcAft>
                <a:spcPts val="0"/>
              </a:spcAft>
              <a:buClr>
                <a:schemeClr val="dk1"/>
              </a:buClr>
              <a:buSzPts val="1400"/>
              <a:buFont typeface="Helvetica Neue"/>
              <a:buChar char="•"/>
            </a:pPr>
            <a:r>
              <a:rPr lang="en-US" sz="1400">
                <a:solidFill>
                  <a:schemeClr val="dk1"/>
                </a:solidFill>
              </a:rPr>
              <a:t>Be respectful.</a:t>
            </a:r>
            <a:br>
              <a:rPr lang="en-US" sz="1400">
                <a:solidFill>
                  <a:schemeClr val="dk1"/>
                </a:solidFill>
              </a:rPr>
            </a:br>
            <a:endParaRPr sz="1400">
              <a:solidFill>
                <a:schemeClr val="dk1"/>
              </a:solidFill>
            </a:endParaRPr>
          </a:p>
          <a:p>
            <a:pPr marL="342900" lvl="0" indent="-264160" algn="l" rtl="0">
              <a:lnSpc>
                <a:spcPct val="115000"/>
              </a:lnSpc>
              <a:spcBef>
                <a:spcPts val="0"/>
              </a:spcBef>
              <a:spcAft>
                <a:spcPts val="0"/>
              </a:spcAft>
              <a:buClr>
                <a:schemeClr val="dk1"/>
              </a:buClr>
              <a:buSzPts val="1400"/>
              <a:buFont typeface="Helvetica Neue"/>
              <a:buChar char="•"/>
            </a:pPr>
            <a:r>
              <a:rPr lang="en-US" sz="1400">
                <a:solidFill>
                  <a:schemeClr val="dk1"/>
                </a:solidFill>
              </a:rPr>
              <a:t>When sharing stories, do NOT share names or other identifying information of students or staff..</a:t>
            </a:r>
            <a:br>
              <a:rPr lang="en-US" sz="1400">
                <a:solidFill>
                  <a:schemeClr val="dk1"/>
                </a:solidFill>
              </a:rPr>
            </a:br>
            <a:endParaRPr sz="1400">
              <a:solidFill>
                <a:schemeClr val="dk1"/>
              </a:solidFill>
            </a:endParaRPr>
          </a:p>
          <a:p>
            <a:pPr marL="342900" lvl="0" indent="-264160" algn="l" rtl="0">
              <a:lnSpc>
                <a:spcPct val="115000"/>
              </a:lnSpc>
              <a:spcBef>
                <a:spcPts val="0"/>
              </a:spcBef>
              <a:spcAft>
                <a:spcPts val="0"/>
              </a:spcAft>
              <a:buClr>
                <a:schemeClr val="dk1"/>
              </a:buClr>
              <a:buSzPts val="1400"/>
              <a:buFont typeface="Helvetica Neue"/>
              <a:buChar char="•"/>
            </a:pPr>
            <a:r>
              <a:rPr lang="en-US" sz="1400">
                <a:solidFill>
                  <a:schemeClr val="dk1"/>
                </a:solidFill>
              </a:rPr>
              <a:t>If you find any material triggering, take a break and rejoin later. Reach out to let me know.</a:t>
            </a:r>
            <a:br>
              <a:rPr lang="en-US" sz="1400">
                <a:solidFill>
                  <a:schemeClr val="dk1"/>
                </a:solidFill>
              </a:rPr>
            </a:br>
            <a:endParaRPr sz="1400">
              <a:solidFill>
                <a:schemeClr val="dk1"/>
              </a:solidFill>
            </a:endParaRPr>
          </a:p>
          <a:p>
            <a:pPr marL="342900" lvl="0" indent="-308610" algn="l" rtl="0">
              <a:lnSpc>
                <a:spcPct val="115000"/>
              </a:lnSpc>
              <a:spcBef>
                <a:spcPts val="0"/>
              </a:spcBef>
              <a:spcAft>
                <a:spcPts val="0"/>
              </a:spcAft>
              <a:buClr>
                <a:schemeClr val="dk1"/>
              </a:buClr>
              <a:buSzPts val="2100"/>
              <a:buChar char="•"/>
            </a:pPr>
            <a:r>
              <a:rPr lang="en-US" sz="1400">
                <a:solidFill>
                  <a:schemeClr val="dk1"/>
                </a:solidFill>
              </a:rPr>
              <a:t>Talk to me after the workshop if you are concerned about a student and have questions.</a:t>
            </a:r>
            <a:endParaRPr sz="1400">
              <a:solidFill>
                <a:schemeClr val="dk1"/>
              </a:solidFill>
            </a:endParaRPr>
          </a:p>
          <a:p>
            <a:pPr marL="342900" lvl="0" indent="-273050" algn="l" rtl="0">
              <a:lnSpc>
                <a:spcPct val="100000"/>
              </a:lnSpc>
              <a:spcBef>
                <a:spcPts val="200"/>
              </a:spcBef>
              <a:spcAft>
                <a:spcPts val="0"/>
              </a:spcAft>
              <a:buSzPts val="1100"/>
              <a:buNone/>
            </a:pPr>
            <a:endParaRPr sz="1000"/>
          </a:p>
          <a:p>
            <a:pPr marL="0" lvl="0" indent="0" algn="l" rtl="0">
              <a:lnSpc>
                <a:spcPct val="100000"/>
              </a:lnSpc>
              <a:spcBef>
                <a:spcPts val="340"/>
              </a:spcBef>
              <a:spcAft>
                <a:spcPts val="0"/>
              </a:spcAft>
              <a:buSzPts val="2640"/>
              <a:buNone/>
            </a:pPr>
            <a:endParaRPr/>
          </a:p>
        </p:txBody>
      </p:sp>
      <p:sp>
        <p:nvSpPr>
          <p:cNvPr id="61" name="Google Shape;61;g8a23f07c78_0_66"/>
          <p:cNvSpPr txBox="1">
            <a:spLocks noGrp="1"/>
          </p:cNvSpPr>
          <p:nvPr>
            <p:ph type="sldNum" idx="12"/>
          </p:nvPr>
        </p:nvSpPr>
        <p:spPr>
          <a:xfrm>
            <a:off x="7748177" y="4663440"/>
            <a:ext cx="6858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solidFill>
                  <a:srgbClr val="7F7F7F"/>
                </a:solidFill>
                <a:latin typeface="Calibri"/>
                <a:ea typeface="Calibri"/>
                <a:cs typeface="Calibri"/>
                <a:sym typeface="Calibri"/>
              </a:rPr>
              <a:t>4</a:t>
            </a:fld>
            <a:endParaRPr>
              <a:solidFill>
                <a:srgbClr val="7F7F7F"/>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6" name="Google Shape;66;g8a23f07c78_0_6"/>
          <p:cNvPicPr preferRelativeResize="0"/>
          <p:nvPr/>
        </p:nvPicPr>
        <p:blipFill rotWithShape="1">
          <a:blip r:embed="rId3">
            <a:alphaModFix/>
          </a:blip>
          <a:srcRect/>
          <a:stretch/>
        </p:blipFill>
        <p:spPr>
          <a:xfrm>
            <a:off x="37374" y="561875"/>
            <a:ext cx="6175200" cy="4627549"/>
          </a:xfrm>
          <a:prstGeom prst="rect">
            <a:avLst/>
          </a:prstGeom>
          <a:noFill/>
          <a:ln>
            <a:noFill/>
          </a:ln>
        </p:spPr>
      </p:pic>
      <p:sp>
        <p:nvSpPr>
          <p:cNvPr id="67" name="Google Shape;67;g8a23f07c78_0_6"/>
          <p:cNvSpPr txBox="1"/>
          <p:nvPr/>
        </p:nvSpPr>
        <p:spPr>
          <a:xfrm>
            <a:off x="6249950" y="901800"/>
            <a:ext cx="3000000" cy="3947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300"/>
              <a:buFont typeface="Arial"/>
              <a:buNone/>
            </a:pPr>
            <a:r>
              <a:rPr lang="en-US" sz="1300" b="1" i="0" u="none" strike="noStrike" cap="none">
                <a:solidFill>
                  <a:schemeClr val="dk1"/>
                </a:solidFill>
                <a:latin typeface="Calibri"/>
                <a:ea typeface="Calibri"/>
                <a:cs typeface="Calibri"/>
                <a:sym typeface="Calibri"/>
              </a:rPr>
              <a:t>WRITE AN “AEIOU” DESCRIPTION.</a:t>
            </a:r>
            <a:endParaRPr sz="1300" b="1"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300"/>
              <a:buFont typeface="Arial"/>
              <a:buNone/>
            </a:pPr>
            <a:endParaRPr sz="13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300"/>
              <a:buFont typeface="Arial"/>
              <a:buNone/>
            </a:pPr>
            <a:r>
              <a:rPr lang="en-US" sz="1300" b="1" i="0" u="none" strike="noStrike" cap="none">
                <a:solidFill>
                  <a:schemeClr val="dk1"/>
                </a:solidFill>
                <a:latin typeface="Calibri"/>
                <a:ea typeface="Calibri"/>
                <a:cs typeface="Calibri"/>
                <a:sym typeface="Calibri"/>
              </a:rPr>
              <a:t>A = Adjective</a:t>
            </a:r>
            <a:r>
              <a:rPr lang="en-US" sz="1300" b="0" i="0" u="none" strike="noStrike" cap="none">
                <a:solidFill>
                  <a:schemeClr val="dk1"/>
                </a:solidFill>
                <a:latin typeface="Calibri"/>
                <a:ea typeface="Calibri"/>
                <a:cs typeface="Calibri"/>
                <a:sym typeface="Calibri"/>
              </a:rPr>
              <a:t> - What word describes this image?</a:t>
            </a:r>
            <a:br>
              <a:rPr lang="en-US" sz="1300" b="0" i="0" u="none" strike="noStrike" cap="none">
                <a:solidFill>
                  <a:schemeClr val="dk1"/>
                </a:solidFill>
                <a:latin typeface="Calibri"/>
                <a:ea typeface="Calibri"/>
                <a:cs typeface="Calibri"/>
                <a:sym typeface="Calibri"/>
              </a:rPr>
            </a:br>
            <a:endParaRPr sz="13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300"/>
              <a:buFont typeface="Arial"/>
              <a:buNone/>
            </a:pPr>
            <a:r>
              <a:rPr lang="en-US" sz="1300" b="1" i="0" u="none" strike="noStrike" cap="none">
                <a:solidFill>
                  <a:schemeClr val="dk1"/>
                </a:solidFill>
                <a:latin typeface="Calibri"/>
                <a:ea typeface="Calibri"/>
                <a:cs typeface="Calibri"/>
                <a:sym typeface="Calibri"/>
              </a:rPr>
              <a:t>E = Emotion</a:t>
            </a:r>
            <a:r>
              <a:rPr lang="en-US" sz="1300" b="0" i="0" u="none" strike="noStrike" cap="none">
                <a:solidFill>
                  <a:schemeClr val="dk1"/>
                </a:solidFill>
                <a:latin typeface="Calibri"/>
                <a:ea typeface="Calibri"/>
                <a:cs typeface="Calibri"/>
                <a:sym typeface="Calibri"/>
              </a:rPr>
              <a:t> - How do you feel about the image?</a:t>
            </a:r>
            <a:br>
              <a:rPr lang="en-US" sz="1300" b="0" i="0" u="none" strike="noStrike" cap="none">
                <a:solidFill>
                  <a:schemeClr val="dk1"/>
                </a:solidFill>
                <a:latin typeface="Calibri"/>
                <a:ea typeface="Calibri"/>
                <a:cs typeface="Calibri"/>
                <a:sym typeface="Calibri"/>
              </a:rPr>
            </a:br>
            <a:endParaRPr sz="13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300"/>
              <a:buFont typeface="Arial"/>
              <a:buNone/>
            </a:pPr>
            <a:r>
              <a:rPr lang="en-US" sz="1300" b="1" i="0" u="none" strike="noStrike" cap="none">
                <a:solidFill>
                  <a:schemeClr val="dk1"/>
                </a:solidFill>
                <a:latin typeface="Calibri"/>
                <a:ea typeface="Calibri"/>
                <a:cs typeface="Calibri"/>
                <a:sym typeface="Calibri"/>
              </a:rPr>
              <a:t>I = Interesting</a:t>
            </a:r>
            <a:r>
              <a:rPr lang="en-US" sz="1300" b="0" i="0" u="none" strike="noStrike" cap="none">
                <a:solidFill>
                  <a:schemeClr val="dk1"/>
                </a:solidFill>
                <a:latin typeface="Calibri"/>
                <a:ea typeface="Calibri"/>
                <a:cs typeface="Calibri"/>
                <a:sym typeface="Calibri"/>
              </a:rPr>
              <a:t> - What is interesting to you about the image? </a:t>
            </a:r>
            <a:br>
              <a:rPr lang="en-US" sz="1300" b="0" i="0" u="none" strike="noStrike" cap="none">
                <a:solidFill>
                  <a:schemeClr val="dk1"/>
                </a:solidFill>
                <a:latin typeface="Calibri"/>
                <a:ea typeface="Calibri"/>
                <a:cs typeface="Calibri"/>
                <a:sym typeface="Calibri"/>
              </a:rPr>
            </a:br>
            <a:endParaRPr sz="13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300"/>
              <a:buFont typeface="Arial"/>
              <a:buNone/>
            </a:pPr>
            <a:r>
              <a:rPr lang="en-US" sz="1300" b="1" i="0" u="none" strike="noStrike" cap="none">
                <a:solidFill>
                  <a:schemeClr val="dk1"/>
                </a:solidFill>
                <a:latin typeface="Calibri"/>
                <a:ea typeface="Calibri"/>
                <a:cs typeface="Calibri"/>
                <a:sym typeface="Calibri"/>
              </a:rPr>
              <a:t>O = OMG</a:t>
            </a:r>
            <a:r>
              <a:rPr lang="en-US" sz="1300" b="0" i="0" u="none" strike="noStrike" cap="none">
                <a:solidFill>
                  <a:schemeClr val="dk1"/>
                </a:solidFill>
                <a:latin typeface="Calibri"/>
                <a:ea typeface="Calibri"/>
                <a:cs typeface="Calibri"/>
                <a:sym typeface="Calibri"/>
              </a:rPr>
              <a:t> - What surprised you about the image? </a:t>
            </a:r>
            <a:br>
              <a:rPr lang="en-US" sz="1300" b="0" i="0" u="none" strike="noStrike" cap="none">
                <a:solidFill>
                  <a:schemeClr val="dk1"/>
                </a:solidFill>
                <a:latin typeface="Calibri"/>
                <a:ea typeface="Calibri"/>
                <a:cs typeface="Calibri"/>
                <a:sym typeface="Calibri"/>
              </a:rPr>
            </a:br>
            <a:endParaRPr sz="13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300"/>
              <a:buFont typeface="Arial"/>
              <a:buNone/>
            </a:pPr>
            <a:r>
              <a:rPr lang="en-US" sz="1300" b="1" i="0" u="none" strike="noStrike" cap="none">
                <a:solidFill>
                  <a:schemeClr val="dk1"/>
                </a:solidFill>
                <a:latin typeface="Calibri"/>
                <a:ea typeface="Calibri"/>
                <a:cs typeface="Calibri"/>
                <a:sym typeface="Calibri"/>
              </a:rPr>
              <a:t>U = Um?</a:t>
            </a:r>
            <a:r>
              <a:rPr lang="en-US" sz="1300" b="0" i="0" u="none" strike="noStrike" cap="none">
                <a:solidFill>
                  <a:schemeClr val="dk1"/>
                </a:solidFill>
                <a:latin typeface="Calibri"/>
                <a:ea typeface="Calibri"/>
                <a:cs typeface="Calibri"/>
                <a:sym typeface="Calibri"/>
              </a:rPr>
              <a:t> - What question do you have about the image?   </a:t>
            </a:r>
            <a:endParaRPr sz="1300" b="0" i="0" u="none" strike="noStrike" cap="non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2"/>
          <p:cNvSpPr txBox="1">
            <a:spLocks noGrp="1"/>
          </p:cNvSpPr>
          <p:nvPr>
            <p:ph type="sldNum" idx="12"/>
          </p:nvPr>
        </p:nvSpPr>
        <p:spPr>
          <a:xfrm>
            <a:off x="7008580" y="4767263"/>
            <a:ext cx="21336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6</a:t>
            </a:fld>
            <a:endParaRPr/>
          </a:p>
        </p:txBody>
      </p:sp>
      <p:sp>
        <p:nvSpPr>
          <p:cNvPr id="74" name="Google Shape;74;p2"/>
          <p:cNvSpPr/>
          <p:nvPr/>
        </p:nvSpPr>
        <p:spPr>
          <a:xfrm>
            <a:off x="584080" y="1322427"/>
            <a:ext cx="4338950" cy="33239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Calibri"/>
                <a:ea typeface="Calibri"/>
                <a:cs typeface="Calibri"/>
                <a:sym typeface="Calibri"/>
              </a:rPr>
              <a:t>Kognito is a </a:t>
            </a:r>
            <a:r>
              <a:rPr lang="en-US" sz="1500" b="1" i="0" u="none" strike="noStrike" cap="none">
                <a:solidFill>
                  <a:srgbClr val="000000"/>
                </a:solidFill>
                <a:latin typeface="Calibri"/>
                <a:ea typeface="Calibri"/>
                <a:cs typeface="Calibri"/>
                <a:sym typeface="Calibri"/>
              </a:rPr>
              <a:t>health simulation company </a:t>
            </a:r>
            <a:r>
              <a:rPr lang="en-US" sz="1500" b="0" i="0" u="none" strike="noStrike" cap="none">
                <a:solidFill>
                  <a:srgbClr val="000000"/>
                </a:solidFill>
                <a:latin typeface="Calibri"/>
                <a:ea typeface="Calibri"/>
                <a:cs typeface="Calibri"/>
                <a:sym typeface="Calibri"/>
              </a:rPr>
              <a:t>that comprises learning experts, designers, technologists and implementation professionals.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Calibri"/>
                <a:ea typeface="Calibri"/>
                <a:cs typeface="Calibri"/>
                <a:sym typeface="Calibri"/>
              </a:rPr>
              <a:t>Our evidence-based simulations build a variety of competencies and shape attitudes through</a:t>
            </a:r>
            <a:r>
              <a:rPr lang="en-US" sz="1500" b="1" i="0" u="none" strike="noStrike" cap="none">
                <a:solidFill>
                  <a:srgbClr val="000000"/>
                </a:solidFill>
                <a:latin typeface="Calibri"/>
                <a:ea typeface="Calibri"/>
                <a:cs typeface="Calibri"/>
                <a:sym typeface="Calibri"/>
              </a:rPr>
              <a:t> role-play conversations with virtual people</a:t>
            </a:r>
            <a:r>
              <a:rPr lang="en-US" sz="15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Calibri"/>
                <a:ea typeface="Calibri"/>
                <a:cs typeface="Calibri"/>
                <a:sym typeface="Calibri"/>
              </a:rPr>
              <a:t>Over 1+ million educators, students, and health care professionals have used Kognito simulations to change lives, including </a:t>
            </a:r>
            <a:r>
              <a:rPr lang="en-US" sz="1500" b="1" i="0" u="none" strike="noStrike" cap="none">
                <a:solidFill>
                  <a:srgbClr val="000000"/>
                </a:solidFill>
                <a:latin typeface="Calibri"/>
                <a:ea typeface="Calibri"/>
                <a:cs typeface="Calibri"/>
                <a:sym typeface="Calibri"/>
              </a:rPr>
              <a:t>over 500,000 K-12 educators.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Calibri"/>
                <a:ea typeface="Calibri"/>
                <a:cs typeface="Calibri"/>
                <a:sym typeface="Calibri"/>
              </a:rPr>
              <a:t>Our </a:t>
            </a:r>
            <a:r>
              <a:rPr lang="en-US" sz="1500" b="1" i="0" u="none" strike="noStrike" cap="none">
                <a:solidFill>
                  <a:srgbClr val="000000"/>
                </a:solidFill>
                <a:latin typeface="Calibri"/>
                <a:ea typeface="Calibri"/>
                <a:cs typeface="Calibri"/>
                <a:sym typeface="Calibri"/>
              </a:rPr>
              <a:t>innovative approach </a:t>
            </a:r>
            <a:r>
              <a:rPr lang="en-US" sz="1500" b="0" i="0" u="none" strike="noStrike" cap="none">
                <a:solidFill>
                  <a:srgbClr val="000000"/>
                </a:solidFill>
                <a:latin typeface="Calibri"/>
                <a:ea typeface="Calibri"/>
                <a:cs typeface="Calibri"/>
                <a:sym typeface="Calibri"/>
              </a:rPr>
              <a:t>has resulted in partnerships with government agencies and NGOs.</a:t>
            </a:r>
            <a:endParaRPr sz="1400" b="0" i="0" u="none" strike="noStrike" cap="none">
              <a:solidFill>
                <a:srgbClr val="000000"/>
              </a:solidFill>
              <a:latin typeface="Arial"/>
              <a:ea typeface="Arial"/>
              <a:cs typeface="Arial"/>
              <a:sym typeface="Arial"/>
            </a:endParaRPr>
          </a:p>
        </p:txBody>
      </p:sp>
      <p:pic>
        <p:nvPicPr>
          <p:cNvPr id="75" name="Google Shape;75;p2" descr="Image result for cdc logo png black"/>
          <p:cNvPicPr preferRelativeResize="0"/>
          <p:nvPr/>
        </p:nvPicPr>
        <p:blipFill rotWithShape="1">
          <a:blip r:embed="rId3">
            <a:alphaModFix/>
          </a:blip>
          <a:srcRect/>
          <a:stretch/>
        </p:blipFill>
        <p:spPr>
          <a:xfrm>
            <a:off x="8198440" y="930483"/>
            <a:ext cx="578780" cy="287150"/>
          </a:xfrm>
          <a:prstGeom prst="rect">
            <a:avLst/>
          </a:prstGeom>
          <a:noFill/>
          <a:ln>
            <a:noFill/>
          </a:ln>
        </p:spPr>
      </p:pic>
      <p:pic>
        <p:nvPicPr>
          <p:cNvPr id="76" name="Google Shape;76;p2"/>
          <p:cNvPicPr preferRelativeResize="0"/>
          <p:nvPr/>
        </p:nvPicPr>
        <p:blipFill rotWithShape="1">
          <a:blip r:embed="rId4">
            <a:alphaModFix/>
          </a:blip>
          <a:srcRect/>
          <a:stretch/>
        </p:blipFill>
        <p:spPr>
          <a:xfrm>
            <a:off x="5467149" y="2633455"/>
            <a:ext cx="3015766" cy="1717213"/>
          </a:xfrm>
          <a:prstGeom prst="rect">
            <a:avLst/>
          </a:prstGeom>
          <a:noFill/>
          <a:ln>
            <a:noFill/>
          </a:ln>
        </p:spPr>
      </p:pic>
      <p:sp>
        <p:nvSpPr>
          <p:cNvPr id="77" name="Google Shape;77;p2"/>
          <p:cNvSpPr txBox="1"/>
          <p:nvPr/>
        </p:nvSpPr>
        <p:spPr>
          <a:xfrm>
            <a:off x="3202179" y="4938661"/>
            <a:ext cx="3482999" cy="27384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en-US" sz="700" b="0" i="0" u="none" strike="noStrike" cap="none">
                <a:solidFill>
                  <a:srgbClr val="A5A5A5"/>
                </a:solidFill>
                <a:latin typeface="Arial"/>
                <a:ea typeface="Arial"/>
                <a:cs typeface="Arial"/>
                <a:sym typeface="Arial"/>
              </a:rPr>
              <a:t>Confidential Information. Kognito. All Rights Reserved. 2019</a:t>
            </a:r>
            <a:endParaRPr sz="1400" b="0" i="0" u="none" strike="noStrike" cap="none">
              <a:solidFill>
                <a:srgbClr val="000000"/>
              </a:solidFill>
              <a:latin typeface="Arial"/>
              <a:ea typeface="Arial"/>
              <a:cs typeface="Arial"/>
              <a:sym typeface="Arial"/>
            </a:endParaRPr>
          </a:p>
        </p:txBody>
      </p:sp>
      <p:sp>
        <p:nvSpPr>
          <p:cNvPr id="78" name="Google Shape;78;p2"/>
          <p:cNvSpPr txBox="1"/>
          <p:nvPr/>
        </p:nvSpPr>
        <p:spPr>
          <a:xfrm>
            <a:off x="7008580" y="4888285"/>
            <a:ext cx="2133600" cy="273844"/>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788"/>
              <a:buFont typeface="Arial"/>
              <a:buNone/>
            </a:pPr>
            <a:fld id="{00000000-1234-1234-1234-123412341234}" type="slidenum">
              <a:rPr lang="en-US" sz="788" b="0" i="0" u="none" strike="noStrike" cap="none">
                <a:solidFill>
                  <a:srgbClr val="D8D8D8"/>
                </a:solidFill>
                <a:latin typeface="Arial"/>
                <a:ea typeface="Arial"/>
                <a:cs typeface="Arial"/>
                <a:sym typeface="Arial"/>
              </a:rPr>
              <a:t>6</a:t>
            </a:fld>
            <a:endParaRPr sz="788" b="0" i="0" u="none" strike="noStrike" cap="none">
              <a:solidFill>
                <a:srgbClr val="D8D8D8"/>
              </a:solidFill>
              <a:latin typeface="Arial"/>
              <a:ea typeface="Arial"/>
              <a:cs typeface="Arial"/>
              <a:sym typeface="Arial"/>
            </a:endParaRPr>
          </a:p>
        </p:txBody>
      </p:sp>
      <p:pic>
        <p:nvPicPr>
          <p:cNvPr id="79" name="Google Shape;79;p2"/>
          <p:cNvPicPr preferRelativeResize="0"/>
          <p:nvPr/>
        </p:nvPicPr>
        <p:blipFill rotWithShape="1">
          <a:blip r:embed="rId5">
            <a:alphaModFix/>
          </a:blip>
          <a:srcRect/>
          <a:stretch/>
        </p:blipFill>
        <p:spPr>
          <a:xfrm>
            <a:off x="5046132" y="1702508"/>
            <a:ext cx="1496819" cy="486467"/>
          </a:xfrm>
          <a:prstGeom prst="rect">
            <a:avLst/>
          </a:prstGeom>
          <a:noFill/>
          <a:ln>
            <a:noFill/>
          </a:ln>
        </p:spPr>
      </p:pic>
      <p:pic>
        <p:nvPicPr>
          <p:cNvPr id="80" name="Google Shape;80;p2"/>
          <p:cNvPicPr preferRelativeResize="0"/>
          <p:nvPr/>
        </p:nvPicPr>
        <p:blipFill rotWithShape="1">
          <a:blip r:embed="rId6">
            <a:alphaModFix/>
          </a:blip>
          <a:srcRect/>
          <a:stretch/>
        </p:blipFill>
        <p:spPr>
          <a:xfrm>
            <a:off x="6718855" y="1884576"/>
            <a:ext cx="1050335" cy="341359"/>
          </a:xfrm>
          <a:prstGeom prst="rect">
            <a:avLst/>
          </a:prstGeom>
          <a:noFill/>
          <a:ln>
            <a:noFill/>
          </a:ln>
        </p:spPr>
      </p:pic>
      <p:pic>
        <p:nvPicPr>
          <p:cNvPr id="81" name="Google Shape;81;p2" descr="https://lh6.googleusercontent.com/DtmQ5LwR8VJF8gZNFRgQbM3XDuNPUlZsal47HUr4578MYHpgyKwqw7s-fwIK1tW6MT1ybLHt1lIr1jyjX59bpQlSUerF8_iaZxjVrTcm0NXN_6dGIlqZvcfVrwW4bD5SrprEUyaKfw"/>
          <p:cNvPicPr preferRelativeResize="0"/>
          <p:nvPr/>
        </p:nvPicPr>
        <p:blipFill rotWithShape="1">
          <a:blip r:embed="rId7">
            <a:alphaModFix/>
          </a:blip>
          <a:srcRect/>
          <a:stretch/>
        </p:blipFill>
        <p:spPr>
          <a:xfrm>
            <a:off x="7798475" y="1838916"/>
            <a:ext cx="1143986" cy="350059"/>
          </a:xfrm>
          <a:prstGeom prst="rect">
            <a:avLst/>
          </a:prstGeom>
          <a:noFill/>
          <a:ln>
            <a:noFill/>
          </a:ln>
        </p:spPr>
      </p:pic>
      <p:pic>
        <p:nvPicPr>
          <p:cNvPr id="82" name="Google Shape;82;p2" descr="Image result for nyc ed"/>
          <p:cNvPicPr preferRelativeResize="0"/>
          <p:nvPr/>
        </p:nvPicPr>
        <p:blipFill rotWithShape="1">
          <a:blip r:embed="rId8">
            <a:alphaModFix/>
          </a:blip>
          <a:srcRect/>
          <a:stretch/>
        </p:blipFill>
        <p:spPr>
          <a:xfrm>
            <a:off x="6299008" y="805300"/>
            <a:ext cx="999641" cy="601037"/>
          </a:xfrm>
          <a:prstGeom prst="rect">
            <a:avLst/>
          </a:prstGeom>
          <a:noFill/>
          <a:ln>
            <a:noFill/>
          </a:ln>
        </p:spPr>
      </p:pic>
      <p:pic>
        <p:nvPicPr>
          <p:cNvPr id="83" name="Google Shape;83;p2"/>
          <p:cNvPicPr preferRelativeResize="0"/>
          <p:nvPr/>
        </p:nvPicPr>
        <p:blipFill rotWithShape="1">
          <a:blip r:embed="rId9">
            <a:alphaModFix/>
          </a:blip>
          <a:srcRect/>
          <a:stretch/>
        </p:blipFill>
        <p:spPr>
          <a:xfrm>
            <a:off x="5046132" y="812097"/>
            <a:ext cx="1216175" cy="403308"/>
          </a:xfrm>
          <a:prstGeom prst="rect">
            <a:avLst/>
          </a:prstGeom>
          <a:noFill/>
          <a:ln>
            <a:noFill/>
          </a:ln>
        </p:spPr>
      </p:pic>
      <p:pic>
        <p:nvPicPr>
          <p:cNvPr id="84" name="Google Shape;84;p2"/>
          <p:cNvPicPr preferRelativeResize="0"/>
          <p:nvPr/>
        </p:nvPicPr>
        <p:blipFill rotWithShape="1">
          <a:blip r:embed="rId10">
            <a:alphaModFix/>
          </a:blip>
          <a:srcRect l="11994" r="9438" b="12345"/>
          <a:stretch/>
        </p:blipFill>
        <p:spPr>
          <a:xfrm>
            <a:off x="5570384" y="2739132"/>
            <a:ext cx="2809296" cy="1548621"/>
          </a:xfrm>
          <a:prstGeom prst="rect">
            <a:avLst/>
          </a:prstGeom>
          <a:noFill/>
          <a:ln>
            <a:noFill/>
          </a:ln>
        </p:spPr>
      </p:pic>
      <p:pic>
        <p:nvPicPr>
          <p:cNvPr id="85" name="Google Shape;85;p2"/>
          <p:cNvPicPr preferRelativeResize="0"/>
          <p:nvPr/>
        </p:nvPicPr>
        <p:blipFill rotWithShape="1">
          <a:blip r:embed="rId11">
            <a:alphaModFix/>
          </a:blip>
          <a:srcRect/>
          <a:stretch/>
        </p:blipFill>
        <p:spPr>
          <a:xfrm>
            <a:off x="7461555" y="701975"/>
            <a:ext cx="615271" cy="732596"/>
          </a:xfrm>
          <a:prstGeom prst="rect">
            <a:avLst/>
          </a:prstGeom>
          <a:noFill/>
          <a:ln>
            <a:noFill/>
          </a:ln>
        </p:spPr>
      </p:pic>
      <p:sp>
        <p:nvSpPr>
          <p:cNvPr id="86" name="Google Shape;86;p2"/>
          <p:cNvSpPr/>
          <p:nvPr/>
        </p:nvSpPr>
        <p:spPr>
          <a:xfrm>
            <a:off x="584080" y="723983"/>
            <a:ext cx="2750654" cy="450123"/>
          </a:xfrm>
          <a:prstGeom prst="rect">
            <a:avLst/>
          </a:prstGeom>
          <a:noFill/>
          <a:ln>
            <a:noFill/>
          </a:ln>
        </p:spPr>
        <p:txBody>
          <a:bodyPr spcFirstLastPara="1" wrap="square" lIns="34275" tIns="17125" rIns="34275" bIns="171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US" sz="2700" b="0" i="0" u="none" strike="noStrike" cap="none">
                <a:solidFill>
                  <a:srgbClr val="E3873B"/>
                </a:solidFill>
                <a:latin typeface="Calibri"/>
                <a:ea typeface="Calibri"/>
                <a:cs typeface="Calibri"/>
                <a:sym typeface="Calibri"/>
              </a:rPr>
              <a:t>What is Kognito?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4"/>
          <p:cNvSpPr/>
          <p:nvPr/>
        </p:nvSpPr>
        <p:spPr>
          <a:xfrm>
            <a:off x="3036570" y="1345550"/>
            <a:ext cx="5661819" cy="3465513"/>
          </a:xfrm>
          <a:custGeom>
            <a:avLst/>
            <a:gdLst/>
            <a:ahLst/>
            <a:cxnLst/>
            <a:rect l="l" t="t" r="r" b="b"/>
            <a:pathLst>
              <a:path w="9058910" h="5544820" extrusionOk="0">
                <a:moveTo>
                  <a:pt x="0" y="5544312"/>
                </a:moveTo>
                <a:lnTo>
                  <a:pt x="9058656" y="5544312"/>
                </a:lnTo>
                <a:lnTo>
                  <a:pt x="9058656" y="0"/>
                </a:lnTo>
                <a:lnTo>
                  <a:pt x="0" y="0"/>
                </a:lnTo>
                <a:lnTo>
                  <a:pt x="0" y="5544312"/>
                </a:lnTo>
                <a:close/>
              </a:path>
            </a:pathLst>
          </a:custGeom>
          <a:solidFill>
            <a:srgbClr val="F7F7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25"/>
              <a:buFont typeface="Arial"/>
              <a:buNone/>
            </a:pPr>
            <a:endParaRPr sz="1125" b="0" i="0" u="none" strike="noStrike" cap="none">
              <a:solidFill>
                <a:schemeClr val="dk1"/>
              </a:solidFill>
              <a:latin typeface="Calibri"/>
              <a:ea typeface="Calibri"/>
              <a:cs typeface="Calibri"/>
              <a:sym typeface="Calibri"/>
            </a:endParaRPr>
          </a:p>
        </p:txBody>
      </p:sp>
      <p:pic>
        <p:nvPicPr>
          <p:cNvPr id="92" name="Google Shape;92;p4"/>
          <p:cNvPicPr preferRelativeResize="0"/>
          <p:nvPr/>
        </p:nvPicPr>
        <p:blipFill rotWithShape="1">
          <a:blip r:embed="rId3">
            <a:alphaModFix/>
          </a:blip>
          <a:srcRect/>
          <a:stretch/>
        </p:blipFill>
        <p:spPr>
          <a:xfrm>
            <a:off x="4039077" y="1960578"/>
            <a:ext cx="4057650" cy="2245086"/>
          </a:xfrm>
          <a:prstGeom prst="rect">
            <a:avLst/>
          </a:prstGeom>
          <a:noFill/>
          <a:ln>
            <a:noFill/>
          </a:ln>
        </p:spPr>
      </p:pic>
      <p:sp>
        <p:nvSpPr>
          <p:cNvPr id="93" name="Google Shape;93;p4"/>
          <p:cNvSpPr txBox="1"/>
          <p:nvPr/>
        </p:nvSpPr>
        <p:spPr>
          <a:xfrm>
            <a:off x="265429" y="1348581"/>
            <a:ext cx="2544446" cy="396166"/>
          </a:xfrm>
          <a:prstGeom prst="rect">
            <a:avLst/>
          </a:prstGeom>
          <a:noFill/>
          <a:ln>
            <a:noFill/>
          </a:ln>
        </p:spPr>
        <p:txBody>
          <a:bodyPr spcFirstLastPara="1" wrap="square" lIns="0" tIns="7525" rIns="0" bIns="0" anchor="t" anchorCtr="0">
            <a:spAutoFit/>
          </a:bodyPr>
          <a:lstStyle/>
          <a:p>
            <a:pPr marL="293688" marR="3175" lvl="0" indent="-285750" algn="l" rtl="0">
              <a:lnSpc>
                <a:spcPct val="101099"/>
              </a:lnSpc>
              <a:spcBef>
                <a:spcPts val="0"/>
              </a:spcBef>
              <a:spcAft>
                <a:spcPts val="0"/>
              </a:spcAft>
              <a:buClr>
                <a:srgbClr val="D57937"/>
              </a:buClr>
              <a:buSzPts val="1250"/>
              <a:buFont typeface="Arial"/>
              <a:buChar char="•"/>
            </a:pPr>
            <a:r>
              <a:rPr lang="en-US" sz="1250" b="1" i="0" u="none" strike="noStrike" cap="none" dirty="0">
                <a:solidFill>
                  <a:srgbClr val="D57937"/>
                </a:solidFill>
                <a:latin typeface="Arial"/>
                <a:ea typeface="Arial"/>
                <a:cs typeface="Arial"/>
                <a:sym typeface="Arial"/>
              </a:rPr>
              <a:t>User interacts </a:t>
            </a:r>
            <a:r>
              <a:rPr lang="en-US" sz="1250" b="0" i="0" u="none" strike="noStrike" cap="none" dirty="0">
                <a:solidFill>
                  <a:schemeClr val="dk1"/>
                </a:solidFill>
                <a:latin typeface="Arial"/>
                <a:ea typeface="Arial"/>
                <a:cs typeface="Arial"/>
                <a:sym typeface="Arial"/>
              </a:rPr>
              <a:t>with a fully  animated virtual student</a:t>
            </a:r>
            <a:endParaRPr sz="1400" b="0" i="0" u="none" strike="noStrike" cap="none" dirty="0">
              <a:solidFill>
                <a:srgbClr val="000000"/>
              </a:solidFill>
              <a:latin typeface="Arial"/>
              <a:ea typeface="Arial"/>
              <a:cs typeface="Arial"/>
              <a:sym typeface="Arial"/>
            </a:endParaRPr>
          </a:p>
        </p:txBody>
      </p:sp>
      <p:sp>
        <p:nvSpPr>
          <p:cNvPr id="94" name="Google Shape;94;p4"/>
          <p:cNvSpPr txBox="1"/>
          <p:nvPr/>
        </p:nvSpPr>
        <p:spPr>
          <a:xfrm>
            <a:off x="265429" y="1897459"/>
            <a:ext cx="2442369" cy="578412"/>
          </a:xfrm>
          <a:prstGeom prst="rect">
            <a:avLst/>
          </a:prstGeom>
          <a:noFill/>
          <a:ln>
            <a:noFill/>
          </a:ln>
        </p:spPr>
        <p:txBody>
          <a:bodyPr spcFirstLastPara="1" wrap="square" lIns="0" tIns="7525" rIns="0" bIns="0" anchor="t" anchorCtr="0">
            <a:spAutoFit/>
          </a:bodyPr>
          <a:lstStyle/>
          <a:p>
            <a:pPr marL="293688" marR="3175" lvl="0" indent="-285750" algn="l" rtl="0">
              <a:lnSpc>
                <a:spcPct val="101099"/>
              </a:lnSpc>
              <a:spcBef>
                <a:spcPts val="0"/>
              </a:spcBef>
              <a:spcAft>
                <a:spcPts val="0"/>
              </a:spcAft>
              <a:buClr>
                <a:srgbClr val="D67938"/>
              </a:buClr>
              <a:buSzPts val="1250"/>
              <a:buFont typeface="Arial"/>
              <a:buChar char="•"/>
            </a:pPr>
            <a:r>
              <a:rPr lang="en-US" sz="1250" b="1" i="0" u="none" strike="noStrike" cap="none">
                <a:solidFill>
                  <a:srgbClr val="D67938"/>
                </a:solidFill>
                <a:latin typeface="Arial"/>
                <a:ea typeface="Arial"/>
                <a:cs typeface="Arial"/>
                <a:sym typeface="Arial"/>
              </a:rPr>
              <a:t>Navigate</a:t>
            </a:r>
            <a:r>
              <a:rPr lang="en-US" sz="1250" b="1" i="0" u="none" strike="noStrike" cap="none">
                <a:solidFill>
                  <a:schemeClr val="dk1"/>
                </a:solidFill>
                <a:latin typeface="Arial"/>
                <a:ea typeface="Arial"/>
                <a:cs typeface="Arial"/>
                <a:sym typeface="Arial"/>
              </a:rPr>
              <a:t> </a:t>
            </a:r>
            <a:r>
              <a:rPr lang="en-US" sz="1250" b="0" i="0" u="none" strike="noStrike" cap="none">
                <a:solidFill>
                  <a:schemeClr val="dk1"/>
                </a:solidFill>
                <a:latin typeface="Arial"/>
                <a:ea typeface="Arial"/>
                <a:cs typeface="Arial"/>
                <a:sym typeface="Arial"/>
              </a:rPr>
              <a:t>through the scenarios by selecting what to say to the virtual student</a:t>
            </a:r>
            <a:endParaRPr sz="1400" b="0" i="0" u="none" strike="noStrike" cap="none">
              <a:solidFill>
                <a:srgbClr val="000000"/>
              </a:solidFill>
              <a:latin typeface="Arial"/>
              <a:ea typeface="Arial"/>
              <a:cs typeface="Arial"/>
              <a:sym typeface="Arial"/>
            </a:endParaRPr>
          </a:p>
        </p:txBody>
      </p:sp>
      <p:sp>
        <p:nvSpPr>
          <p:cNvPr id="95" name="Google Shape;95;p4"/>
          <p:cNvSpPr txBox="1"/>
          <p:nvPr/>
        </p:nvSpPr>
        <p:spPr>
          <a:xfrm>
            <a:off x="265429" y="2628789"/>
            <a:ext cx="2543969" cy="1353624"/>
          </a:xfrm>
          <a:prstGeom prst="rect">
            <a:avLst/>
          </a:prstGeom>
          <a:noFill/>
          <a:ln>
            <a:noFill/>
          </a:ln>
        </p:spPr>
        <p:txBody>
          <a:bodyPr spcFirstLastPara="1" wrap="square" lIns="0" tIns="7525" rIns="0" bIns="0" anchor="t" anchorCtr="0">
            <a:spAutoFit/>
          </a:bodyPr>
          <a:lstStyle/>
          <a:p>
            <a:pPr marL="293688" marR="3175" lvl="0" indent="-285750" algn="l" rtl="0">
              <a:lnSpc>
                <a:spcPct val="101099"/>
              </a:lnSpc>
              <a:spcBef>
                <a:spcPts val="0"/>
              </a:spcBef>
              <a:spcAft>
                <a:spcPts val="0"/>
              </a:spcAft>
              <a:buClr>
                <a:srgbClr val="D57937"/>
              </a:buClr>
              <a:buSzPts val="1250"/>
              <a:buFont typeface="Arial"/>
              <a:buChar char="•"/>
            </a:pPr>
            <a:r>
              <a:rPr lang="en-US" sz="1250" b="1" i="0" u="none" strike="noStrike" cap="none">
                <a:solidFill>
                  <a:srgbClr val="D67938"/>
                </a:solidFill>
                <a:latin typeface="Arial"/>
                <a:ea typeface="Arial"/>
                <a:cs typeface="Arial"/>
                <a:sym typeface="Arial"/>
              </a:rPr>
              <a:t>Receive instant feedback </a:t>
            </a:r>
            <a:r>
              <a:rPr lang="en-US" sz="1250" b="0" i="0" u="none" strike="noStrike" cap="none">
                <a:solidFill>
                  <a:schemeClr val="dk1"/>
                </a:solidFill>
                <a:latin typeface="Arial"/>
                <a:ea typeface="Arial"/>
                <a:cs typeface="Arial"/>
                <a:sym typeface="Arial"/>
              </a:rPr>
              <a:t>from the virtual coach and  engagement meter</a:t>
            </a:r>
            <a:endParaRPr sz="1400" b="0" i="0" u="none" strike="noStrike" cap="none">
              <a:solidFill>
                <a:srgbClr val="000000"/>
              </a:solidFill>
              <a:latin typeface="Arial"/>
              <a:ea typeface="Arial"/>
              <a:cs typeface="Arial"/>
              <a:sym typeface="Arial"/>
            </a:endParaRPr>
          </a:p>
          <a:p>
            <a:pPr marL="214313" marR="0" lvl="0" indent="-134938" algn="l" rtl="0">
              <a:lnSpc>
                <a:spcPct val="100000"/>
              </a:lnSpc>
              <a:spcBef>
                <a:spcPts val="3"/>
              </a:spcBef>
              <a:spcAft>
                <a:spcPts val="0"/>
              </a:spcAft>
              <a:buClr>
                <a:schemeClr val="dk1"/>
              </a:buClr>
              <a:buSzPts val="1250"/>
              <a:buFont typeface="Arial"/>
              <a:buNone/>
            </a:pPr>
            <a:endParaRPr sz="1250" b="0" i="0" u="none" strike="noStrike" cap="none">
              <a:solidFill>
                <a:srgbClr val="D67938"/>
              </a:solidFill>
              <a:latin typeface="Times New Roman"/>
              <a:ea typeface="Times New Roman"/>
              <a:cs typeface="Times New Roman"/>
              <a:sym typeface="Times New Roman"/>
            </a:endParaRPr>
          </a:p>
          <a:p>
            <a:pPr marL="293688" marR="170656" lvl="0" indent="-285750" algn="l" rtl="0">
              <a:lnSpc>
                <a:spcPct val="101099"/>
              </a:lnSpc>
              <a:spcBef>
                <a:spcPts val="0"/>
              </a:spcBef>
              <a:spcAft>
                <a:spcPts val="0"/>
              </a:spcAft>
              <a:buClr>
                <a:srgbClr val="D57937"/>
              </a:buClr>
              <a:buSzPts val="1250"/>
              <a:buFont typeface="Arial"/>
              <a:buChar char="•"/>
            </a:pPr>
            <a:r>
              <a:rPr lang="en-US" sz="1250" b="1" i="0" u="none" strike="noStrike" cap="none">
                <a:solidFill>
                  <a:srgbClr val="D57937"/>
                </a:solidFill>
                <a:latin typeface="Arial"/>
                <a:ea typeface="Arial"/>
                <a:cs typeface="Arial"/>
                <a:sym typeface="Arial"/>
              </a:rPr>
              <a:t>Ca</a:t>
            </a:r>
            <a:r>
              <a:rPr lang="en-US" sz="1250" b="1" i="0" u="none" strike="noStrike" cap="none">
                <a:solidFill>
                  <a:srgbClr val="D67938"/>
                </a:solidFill>
                <a:latin typeface="Arial"/>
                <a:ea typeface="Arial"/>
                <a:cs typeface="Arial"/>
                <a:sym typeface="Arial"/>
              </a:rPr>
              <a:t>n undo decisions </a:t>
            </a:r>
            <a:r>
              <a:rPr lang="en-US" sz="1250" b="0" i="0" u="none" strike="noStrike" cap="none">
                <a:solidFill>
                  <a:schemeClr val="dk1"/>
                </a:solidFill>
                <a:latin typeface="Arial"/>
                <a:ea typeface="Arial"/>
                <a:cs typeface="Arial"/>
                <a:sym typeface="Arial"/>
              </a:rPr>
              <a:t>and  explore different conversation approaches</a:t>
            </a:r>
            <a:endParaRPr sz="1250" b="0" i="0" u="none" strike="noStrike" cap="none">
              <a:solidFill>
                <a:schemeClr val="dk1"/>
              </a:solidFill>
              <a:latin typeface="Arial"/>
              <a:ea typeface="Arial"/>
              <a:cs typeface="Arial"/>
              <a:sym typeface="Arial"/>
            </a:endParaRPr>
          </a:p>
        </p:txBody>
      </p:sp>
      <p:sp>
        <p:nvSpPr>
          <p:cNvPr id="96" name="Google Shape;96;p4"/>
          <p:cNvSpPr txBox="1"/>
          <p:nvPr/>
        </p:nvSpPr>
        <p:spPr>
          <a:xfrm>
            <a:off x="265429" y="4092416"/>
            <a:ext cx="2562544" cy="578412"/>
          </a:xfrm>
          <a:prstGeom prst="rect">
            <a:avLst/>
          </a:prstGeom>
          <a:noFill/>
          <a:ln>
            <a:noFill/>
          </a:ln>
        </p:spPr>
        <p:txBody>
          <a:bodyPr spcFirstLastPara="1" wrap="square" lIns="0" tIns="7525" rIns="0" bIns="0" anchor="t" anchorCtr="0">
            <a:spAutoFit/>
          </a:bodyPr>
          <a:lstStyle/>
          <a:p>
            <a:pPr marL="293688" marR="3175" lvl="0" indent="-285750" algn="l" rtl="0">
              <a:lnSpc>
                <a:spcPct val="101000"/>
              </a:lnSpc>
              <a:spcBef>
                <a:spcPts val="0"/>
              </a:spcBef>
              <a:spcAft>
                <a:spcPts val="0"/>
              </a:spcAft>
              <a:buClr>
                <a:schemeClr val="accent6"/>
              </a:buClr>
              <a:buSzPts val="1250"/>
              <a:buFont typeface="Arial"/>
              <a:buChar char="•"/>
            </a:pPr>
            <a:r>
              <a:rPr lang="en-US" sz="1250" b="1" i="0" u="none" strike="noStrike" cap="none">
                <a:solidFill>
                  <a:srgbClr val="D57937"/>
                </a:solidFill>
                <a:latin typeface="Arial"/>
                <a:ea typeface="Arial"/>
                <a:cs typeface="Arial"/>
                <a:sym typeface="Arial"/>
              </a:rPr>
              <a:t>Receive personalized  performance </a:t>
            </a:r>
            <a:r>
              <a:rPr lang="en-US" sz="1250" b="0" i="0" u="none" strike="noStrike" cap="none">
                <a:solidFill>
                  <a:schemeClr val="dk1"/>
                </a:solidFill>
                <a:latin typeface="Arial"/>
                <a:ea typeface="Arial"/>
                <a:cs typeface="Arial"/>
                <a:sym typeface="Arial"/>
              </a:rPr>
              <a:t>summary upon  completion</a:t>
            </a:r>
            <a:endParaRPr sz="1400" b="0" i="0" u="none" strike="noStrike" cap="none">
              <a:solidFill>
                <a:srgbClr val="000000"/>
              </a:solidFill>
              <a:latin typeface="Arial"/>
              <a:ea typeface="Arial"/>
              <a:cs typeface="Arial"/>
              <a:sym typeface="Arial"/>
            </a:endParaRPr>
          </a:p>
        </p:txBody>
      </p:sp>
      <p:sp>
        <p:nvSpPr>
          <p:cNvPr id="97" name="Google Shape;97;p4"/>
          <p:cNvSpPr/>
          <p:nvPr/>
        </p:nvSpPr>
        <p:spPr>
          <a:xfrm>
            <a:off x="3018950" y="1309698"/>
            <a:ext cx="5718810" cy="3522345"/>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25"/>
              <a:buFont typeface="Arial"/>
              <a:buNone/>
            </a:pPr>
            <a:endParaRPr sz="1125" b="0" i="0" u="none" strike="noStrike" cap="none">
              <a:solidFill>
                <a:schemeClr val="dk1"/>
              </a:solidFill>
              <a:latin typeface="Calibri"/>
              <a:ea typeface="Calibri"/>
              <a:cs typeface="Calibri"/>
              <a:sym typeface="Calibri"/>
            </a:endParaRPr>
          </a:p>
        </p:txBody>
      </p:sp>
      <p:sp>
        <p:nvSpPr>
          <p:cNvPr id="98" name="Google Shape;98;p4"/>
          <p:cNvSpPr/>
          <p:nvPr/>
        </p:nvSpPr>
        <p:spPr>
          <a:xfrm>
            <a:off x="3036570" y="1345550"/>
            <a:ext cx="5661819" cy="3465513"/>
          </a:xfrm>
          <a:custGeom>
            <a:avLst/>
            <a:gdLst/>
            <a:ahLst/>
            <a:cxnLst/>
            <a:rect l="l" t="t" r="r" b="b"/>
            <a:pathLst>
              <a:path w="9058910" h="5544820" extrusionOk="0">
                <a:moveTo>
                  <a:pt x="0" y="5544312"/>
                </a:moveTo>
                <a:lnTo>
                  <a:pt x="9058656" y="5544312"/>
                </a:lnTo>
                <a:lnTo>
                  <a:pt x="9058656" y="0"/>
                </a:lnTo>
                <a:lnTo>
                  <a:pt x="0" y="0"/>
                </a:lnTo>
                <a:lnTo>
                  <a:pt x="0" y="5544312"/>
                </a:lnTo>
                <a:close/>
              </a:path>
            </a:pathLst>
          </a:custGeom>
          <a:noFill/>
          <a:ln w="9525" cap="flat" cmpd="sng">
            <a:solidFill>
              <a:srgbClr val="E2E2E2"/>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25"/>
              <a:buFont typeface="Arial"/>
              <a:buNone/>
            </a:pPr>
            <a:endParaRPr sz="1125" b="0" i="0" u="none" strike="noStrike" cap="none">
              <a:solidFill>
                <a:schemeClr val="dk1"/>
              </a:solidFill>
              <a:latin typeface="Calibri"/>
              <a:ea typeface="Calibri"/>
              <a:cs typeface="Calibri"/>
              <a:sym typeface="Calibri"/>
            </a:endParaRPr>
          </a:p>
        </p:txBody>
      </p:sp>
      <p:sp>
        <p:nvSpPr>
          <p:cNvPr id="99" name="Google Shape;99;p4"/>
          <p:cNvSpPr/>
          <p:nvPr/>
        </p:nvSpPr>
        <p:spPr>
          <a:xfrm>
            <a:off x="5922645" y="3742993"/>
            <a:ext cx="1218248" cy="276224"/>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25"/>
              <a:buFont typeface="Arial"/>
              <a:buNone/>
            </a:pPr>
            <a:endParaRPr sz="1125" b="0" i="0" u="none" strike="noStrike" cap="none">
              <a:solidFill>
                <a:schemeClr val="dk1"/>
              </a:solidFill>
              <a:latin typeface="Calibri"/>
              <a:ea typeface="Calibri"/>
              <a:cs typeface="Calibri"/>
              <a:sym typeface="Calibri"/>
            </a:endParaRPr>
          </a:p>
        </p:txBody>
      </p:sp>
      <p:sp>
        <p:nvSpPr>
          <p:cNvPr id="100" name="Google Shape;100;p4"/>
          <p:cNvSpPr/>
          <p:nvPr/>
        </p:nvSpPr>
        <p:spPr>
          <a:xfrm>
            <a:off x="5246370" y="3742993"/>
            <a:ext cx="616267" cy="288607"/>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25"/>
              <a:buFont typeface="Arial"/>
              <a:buNone/>
            </a:pPr>
            <a:endParaRPr sz="1125" b="0" i="0" u="none" strike="noStrike" cap="none">
              <a:solidFill>
                <a:schemeClr val="dk1"/>
              </a:solidFill>
              <a:latin typeface="Calibri"/>
              <a:ea typeface="Calibri"/>
              <a:cs typeface="Calibri"/>
              <a:sym typeface="Calibri"/>
            </a:endParaRPr>
          </a:p>
        </p:txBody>
      </p:sp>
      <p:sp>
        <p:nvSpPr>
          <p:cNvPr id="101" name="Google Shape;101;p4"/>
          <p:cNvSpPr/>
          <p:nvPr/>
        </p:nvSpPr>
        <p:spPr>
          <a:xfrm>
            <a:off x="4205287" y="2142793"/>
            <a:ext cx="570548" cy="571500"/>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25"/>
              <a:buFont typeface="Arial"/>
              <a:buNone/>
            </a:pPr>
            <a:endParaRPr sz="1125" b="0" i="0" u="none" strike="noStrike" cap="none">
              <a:solidFill>
                <a:schemeClr val="dk1"/>
              </a:solidFill>
              <a:latin typeface="Calibri"/>
              <a:ea typeface="Calibri"/>
              <a:cs typeface="Calibri"/>
              <a:sym typeface="Calibri"/>
            </a:endParaRPr>
          </a:p>
        </p:txBody>
      </p:sp>
      <p:sp>
        <p:nvSpPr>
          <p:cNvPr id="102" name="Google Shape;102;p4"/>
          <p:cNvSpPr/>
          <p:nvPr/>
        </p:nvSpPr>
        <p:spPr>
          <a:xfrm>
            <a:off x="3042285" y="1975153"/>
            <a:ext cx="848678" cy="514350"/>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25"/>
              <a:buFont typeface="Arial"/>
              <a:buNone/>
            </a:pPr>
            <a:endParaRPr sz="1125" b="0" i="0" u="none" strike="noStrike" cap="none">
              <a:solidFill>
                <a:schemeClr val="dk1"/>
              </a:solidFill>
              <a:latin typeface="Calibri"/>
              <a:ea typeface="Calibri"/>
              <a:cs typeface="Calibri"/>
              <a:sym typeface="Calibri"/>
            </a:endParaRPr>
          </a:p>
        </p:txBody>
      </p:sp>
      <p:sp>
        <p:nvSpPr>
          <p:cNvPr id="103" name="Google Shape;103;p4"/>
          <p:cNvSpPr/>
          <p:nvPr/>
        </p:nvSpPr>
        <p:spPr>
          <a:xfrm>
            <a:off x="3000375" y="2373298"/>
            <a:ext cx="847725" cy="514350"/>
          </a:xfrm>
          <a:prstGeom prst="rect">
            <a:avLst/>
          </a:prstGeom>
          <a:blipFill rotWithShape="1">
            <a:blip r:embed="rId9">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25"/>
              <a:buFont typeface="Arial"/>
              <a:buNone/>
            </a:pPr>
            <a:endParaRPr sz="1125" b="0" i="0" u="none" strike="noStrike" cap="none">
              <a:solidFill>
                <a:schemeClr val="dk1"/>
              </a:solidFill>
              <a:latin typeface="Calibri"/>
              <a:ea typeface="Calibri"/>
              <a:cs typeface="Calibri"/>
              <a:sym typeface="Calibri"/>
            </a:endParaRPr>
          </a:p>
        </p:txBody>
      </p:sp>
      <p:sp>
        <p:nvSpPr>
          <p:cNvPr id="104" name="Google Shape;104;p4"/>
          <p:cNvSpPr txBox="1"/>
          <p:nvPr/>
        </p:nvSpPr>
        <p:spPr>
          <a:xfrm>
            <a:off x="3103324" y="2017857"/>
            <a:ext cx="1200865" cy="752309"/>
          </a:xfrm>
          <a:prstGeom prst="rect">
            <a:avLst/>
          </a:prstGeom>
          <a:noFill/>
          <a:ln>
            <a:noFill/>
          </a:ln>
        </p:spPr>
        <p:txBody>
          <a:bodyPr spcFirstLastPara="1" wrap="square" lIns="0" tIns="7925" rIns="0" bIns="0" anchor="t" anchorCtr="0">
            <a:spAutoFit/>
          </a:bodyPr>
          <a:lstStyle/>
          <a:p>
            <a:pPr marL="83741" marR="497681" lvl="0" indent="-34528" algn="l" rtl="0">
              <a:lnSpc>
                <a:spcPct val="100600"/>
              </a:lnSpc>
              <a:spcBef>
                <a:spcPts val="0"/>
              </a:spcBef>
              <a:spcAft>
                <a:spcPts val="0"/>
              </a:spcAft>
              <a:buClr>
                <a:srgbClr val="000000"/>
              </a:buClr>
              <a:buSzPts val="1094"/>
              <a:buFont typeface="Arial"/>
              <a:buNone/>
            </a:pPr>
            <a:r>
              <a:rPr lang="en-US" sz="1094" b="1" i="0" u="none" strike="noStrike" cap="none" dirty="0">
                <a:solidFill>
                  <a:schemeClr val="dk1"/>
                </a:solidFill>
                <a:latin typeface="Arial"/>
                <a:ea typeface="Arial"/>
                <a:cs typeface="Arial"/>
                <a:sym typeface="Arial"/>
              </a:rPr>
              <a:t>Dialogue  Options</a:t>
            </a:r>
            <a:endParaRPr sz="1400" b="0" i="0" u="none" strike="noStrike" cap="none" dirty="0">
              <a:solidFill>
                <a:srgbClr val="000000"/>
              </a:solidFill>
              <a:latin typeface="Arial"/>
              <a:ea typeface="Arial"/>
              <a:cs typeface="Arial"/>
              <a:sym typeface="Arial"/>
            </a:endParaRPr>
          </a:p>
          <a:p>
            <a:pPr marL="27780" marR="3175" lvl="0" indent="-20238" algn="l" rtl="0">
              <a:lnSpc>
                <a:spcPct val="100600"/>
              </a:lnSpc>
              <a:spcBef>
                <a:spcPts val="494"/>
              </a:spcBef>
              <a:spcAft>
                <a:spcPts val="0"/>
              </a:spcAft>
              <a:buClr>
                <a:srgbClr val="000000"/>
              </a:buClr>
              <a:buSzPts val="1094"/>
              <a:buFont typeface="Arial"/>
              <a:buNone/>
            </a:pPr>
            <a:r>
              <a:rPr lang="en-US" sz="1094" b="1" i="0" u="none" strike="noStrike" cap="none" dirty="0">
                <a:solidFill>
                  <a:schemeClr val="dk1"/>
                </a:solidFill>
                <a:latin typeface="Arial"/>
                <a:ea typeface="Arial"/>
                <a:cs typeface="Arial"/>
                <a:sym typeface="Arial"/>
              </a:rPr>
              <a:t>Undo last 	</a:t>
            </a:r>
            <a:r>
              <a:rPr lang="en-US" sz="1094" b="1" i="0" u="sng" strike="noStrike" cap="none" dirty="0">
                <a:solidFill>
                  <a:schemeClr val="dk1"/>
                </a:solidFill>
                <a:latin typeface="Arial"/>
                <a:ea typeface="Arial"/>
                <a:cs typeface="Arial"/>
                <a:sym typeface="Arial"/>
              </a:rPr>
              <a:t> </a:t>
            </a:r>
            <a:r>
              <a:rPr lang="en-US" sz="1094" b="1" i="0" u="none" strike="noStrike" cap="none" dirty="0">
                <a:solidFill>
                  <a:schemeClr val="dk1"/>
                </a:solidFill>
                <a:latin typeface="Arial"/>
                <a:ea typeface="Arial"/>
                <a:cs typeface="Arial"/>
                <a:sym typeface="Arial"/>
              </a:rPr>
              <a:t>selection</a:t>
            </a:r>
            <a:endParaRPr sz="1400" b="0" i="0" u="none" strike="noStrike" cap="none" dirty="0">
              <a:solidFill>
                <a:srgbClr val="000000"/>
              </a:solidFill>
              <a:latin typeface="Arial"/>
              <a:ea typeface="Arial"/>
              <a:cs typeface="Arial"/>
              <a:sym typeface="Arial"/>
            </a:endParaRPr>
          </a:p>
        </p:txBody>
      </p:sp>
      <p:sp>
        <p:nvSpPr>
          <p:cNvPr id="105" name="Google Shape;105;p4"/>
          <p:cNvSpPr/>
          <p:nvPr/>
        </p:nvSpPr>
        <p:spPr>
          <a:xfrm>
            <a:off x="4316730" y="4284966"/>
            <a:ext cx="859155" cy="514349"/>
          </a:xfrm>
          <a:prstGeom prst="rect">
            <a:avLst/>
          </a:prstGeom>
          <a:blipFill rotWithShape="1">
            <a:blip r:embed="rId10">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25"/>
              <a:buFont typeface="Arial"/>
              <a:buNone/>
            </a:pPr>
            <a:endParaRPr sz="1125" b="0" i="0" u="none" strike="noStrike" cap="none">
              <a:solidFill>
                <a:schemeClr val="dk1"/>
              </a:solidFill>
              <a:latin typeface="Calibri"/>
              <a:ea typeface="Calibri"/>
              <a:cs typeface="Calibri"/>
              <a:sym typeface="Calibri"/>
            </a:endParaRPr>
          </a:p>
        </p:txBody>
      </p:sp>
      <p:sp>
        <p:nvSpPr>
          <p:cNvPr id="106" name="Google Shape;106;p4"/>
          <p:cNvSpPr txBox="1"/>
          <p:nvPr/>
        </p:nvSpPr>
        <p:spPr>
          <a:xfrm>
            <a:off x="4273628" y="4328463"/>
            <a:ext cx="777083" cy="337529"/>
          </a:xfrm>
          <a:prstGeom prst="rect">
            <a:avLst/>
          </a:prstGeom>
          <a:noFill/>
          <a:ln>
            <a:noFill/>
          </a:ln>
        </p:spPr>
        <p:txBody>
          <a:bodyPr spcFirstLastPara="1" wrap="square" lIns="0" tIns="7925" rIns="0" bIns="0" anchor="t" anchorCtr="0">
            <a:spAutoFit/>
          </a:bodyPr>
          <a:lstStyle/>
          <a:p>
            <a:pPr marL="7938" marR="3175" lvl="0" indent="11113" algn="l" rtl="0">
              <a:lnSpc>
                <a:spcPct val="100600"/>
              </a:lnSpc>
              <a:spcBef>
                <a:spcPts val="0"/>
              </a:spcBef>
              <a:spcAft>
                <a:spcPts val="0"/>
              </a:spcAft>
              <a:buClr>
                <a:srgbClr val="000000"/>
              </a:buClr>
              <a:buSzPts val="1094"/>
              <a:buFont typeface="Arial"/>
              <a:buNone/>
            </a:pPr>
            <a:r>
              <a:rPr lang="en-US" sz="1094" b="1" i="0" u="none" strike="noStrike" cap="none">
                <a:solidFill>
                  <a:schemeClr val="dk1"/>
                </a:solidFill>
                <a:latin typeface="Arial"/>
                <a:ea typeface="Arial"/>
                <a:cs typeface="Arial"/>
                <a:sym typeface="Arial"/>
              </a:rPr>
              <a:t>Coaching  Feedback</a:t>
            </a:r>
            <a:endParaRPr sz="1400" b="0" i="0" u="none" strike="noStrike" cap="none">
              <a:solidFill>
                <a:srgbClr val="000000"/>
              </a:solidFill>
              <a:latin typeface="Arial"/>
              <a:ea typeface="Arial"/>
              <a:cs typeface="Arial"/>
              <a:sym typeface="Arial"/>
            </a:endParaRPr>
          </a:p>
        </p:txBody>
      </p:sp>
      <p:sp>
        <p:nvSpPr>
          <p:cNvPr id="107" name="Google Shape;107;p4"/>
          <p:cNvSpPr/>
          <p:nvPr/>
        </p:nvSpPr>
        <p:spPr>
          <a:xfrm>
            <a:off x="7238047" y="4284966"/>
            <a:ext cx="1049654" cy="514349"/>
          </a:xfrm>
          <a:prstGeom prst="rect">
            <a:avLst/>
          </a:prstGeom>
          <a:blipFill rotWithShape="1">
            <a:blip r:embed="rId11">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25"/>
              <a:buFont typeface="Arial"/>
              <a:buNone/>
            </a:pPr>
            <a:endParaRPr sz="1125" b="0" i="0" u="none" strike="noStrike" cap="none">
              <a:solidFill>
                <a:schemeClr val="dk1"/>
              </a:solidFill>
              <a:latin typeface="Calibri"/>
              <a:ea typeface="Calibri"/>
              <a:cs typeface="Calibri"/>
              <a:sym typeface="Calibri"/>
            </a:endParaRPr>
          </a:p>
        </p:txBody>
      </p:sp>
      <p:sp>
        <p:nvSpPr>
          <p:cNvPr id="108" name="Google Shape;108;p4"/>
          <p:cNvSpPr txBox="1"/>
          <p:nvPr/>
        </p:nvSpPr>
        <p:spPr>
          <a:xfrm>
            <a:off x="7340997" y="4328463"/>
            <a:ext cx="890507" cy="348095"/>
          </a:xfrm>
          <a:prstGeom prst="rect">
            <a:avLst/>
          </a:prstGeom>
          <a:noFill/>
          <a:ln>
            <a:noFill/>
          </a:ln>
        </p:spPr>
        <p:txBody>
          <a:bodyPr spcFirstLastPara="1" wrap="square" lIns="0" tIns="7925" rIns="0" bIns="0" anchor="t" anchorCtr="0">
            <a:spAutoFit/>
          </a:bodyPr>
          <a:lstStyle/>
          <a:p>
            <a:pPr marL="225028" marR="3175" lvl="0" indent="-217488" algn="l" rtl="0">
              <a:lnSpc>
                <a:spcPct val="100600"/>
              </a:lnSpc>
              <a:spcBef>
                <a:spcPts val="0"/>
              </a:spcBef>
              <a:spcAft>
                <a:spcPts val="0"/>
              </a:spcAft>
              <a:buClr>
                <a:srgbClr val="000000"/>
              </a:buClr>
              <a:buSzPts val="1094"/>
              <a:buFont typeface="Arial"/>
              <a:buNone/>
            </a:pPr>
            <a:r>
              <a:rPr lang="en-US" sz="1094" b="1" dirty="0">
                <a:solidFill>
                  <a:schemeClr val="dk1"/>
                </a:solidFill>
              </a:rPr>
              <a:t>Engagement</a:t>
            </a:r>
            <a:r>
              <a:rPr lang="en-US" sz="1094" b="1" i="0" u="none" strike="noStrike" cap="none" dirty="0">
                <a:solidFill>
                  <a:schemeClr val="dk1"/>
                </a:solidFill>
                <a:latin typeface="Arial"/>
                <a:ea typeface="Arial"/>
                <a:cs typeface="Arial"/>
                <a:sym typeface="Arial"/>
              </a:rPr>
              <a:t> Meter</a:t>
            </a:r>
            <a:endParaRPr sz="1400" b="0" i="0" u="none" strike="noStrike" cap="none" dirty="0">
              <a:solidFill>
                <a:srgbClr val="000000"/>
              </a:solidFill>
              <a:latin typeface="Arial"/>
              <a:ea typeface="Arial"/>
              <a:cs typeface="Arial"/>
              <a:sym typeface="Arial"/>
            </a:endParaRPr>
          </a:p>
        </p:txBody>
      </p:sp>
      <p:sp>
        <p:nvSpPr>
          <p:cNvPr id="109" name="Google Shape;109;p4"/>
          <p:cNvSpPr/>
          <p:nvPr/>
        </p:nvSpPr>
        <p:spPr>
          <a:xfrm>
            <a:off x="4139565" y="2100883"/>
            <a:ext cx="702944" cy="377189"/>
          </a:xfrm>
          <a:prstGeom prst="rect">
            <a:avLst/>
          </a:prstGeom>
          <a:blipFill rotWithShape="1">
            <a:blip r:embed="rId1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25"/>
              <a:buFont typeface="Arial"/>
              <a:buNone/>
            </a:pPr>
            <a:endParaRPr sz="1125" b="0" i="0" u="none" strike="noStrike" cap="none">
              <a:solidFill>
                <a:schemeClr val="dk1"/>
              </a:solidFill>
              <a:latin typeface="Calibri"/>
              <a:ea typeface="Calibri"/>
              <a:cs typeface="Calibri"/>
              <a:sym typeface="Calibri"/>
            </a:endParaRPr>
          </a:p>
        </p:txBody>
      </p:sp>
      <p:sp>
        <p:nvSpPr>
          <p:cNvPr id="110" name="Google Shape;110;p4"/>
          <p:cNvSpPr/>
          <p:nvPr/>
        </p:nvSpPr>
        <p:spPr>
          <a:xfrm>
            <a:off x="4172426" y="2119457"/>
            <a:ext cx="637381" cy="311547"/>
          </a:xfrm>
          <a:custGeom>
            <a:avLst/>
            <a:gdLst/>
            <a:ahLst/>
            <a:cxnLst/>
            <a:rect l="l" t="t" r="r" b="b"/>
            <a:pathLst>
              <a:path w="1019809" h="498475" extrusionOk="0">
                <a:moveTo>
                  <a:pt x="0" y="83058"/>
                </a:moveTo>
                <a:lnTo>
                  <a:pt x="6530" y="50738"/>
                </a:lnTo>
                <a:lnTo>
                  <a:pt x="24336" y="24336"/>
                </a:lnTo>
                <a:lnTo>
                  <a:pt x="50738" y="6530"/>
                </a:lnTo>
                <a:lnTo>
                  <a:pt x="83057" y="0"/>
                </a:lnTo>
                <a:lnTo>
                  <a:pt x="936498" y="0"/>
                </a:lnTo>
                <a:lnTo>
                  <a:pt x="968817" y="6530"/>
                </a:lnTo>
                <a:lnTo>
                  <a:pt x="995219" y="24336"/>
                </a:lnTo>
                <a:lnTo>
                  <a:pt x="1013025" y="50738"/>
                </a:lnTo>
                <a:lnTo>
                  <a:pt x="1019555" y="83058"/>
                </a:lnTo>
                <a:lnTo>
                  <a:pt x="1019555" y="415289"/>
                </a:lnTo>
                <a:lnTo>
                  <a:pt x="1013025" y="447609"/>
                </a:lnTo>
                <a:lnTo>
                  <a:pt x="995219" y="474011"/>
                </a:lnTo>
                <a:lnTo>
                  <a:pt x="968817" y="491817"/>
                </a:lnTo>
                <a:lnTo>
                  <a:pt x="936498" y="498348"/>
                </a:lnTo>
                <a:lnTo>
                  <a:pt x="83057" y="498348"/>
                </a:lnTo>
                <a:lnTo>
                  <a:pt x="50738" y="491817"/>
                </a:lnTo>
                <a:lnTo>
                  <a:pt x="24336" y="474011"/>
                </a:lnTo>
                <a:lnTo>
                  <a:pt x="6530" y="447609"/>
                </a:lnTo>
                <a:lnTo>
                  <a:pt x="0" y="415289"/>
                </a:lnTo>
                <a:lnTo>
                  <a:pt x="0" y="83058"/>
                </a:lnTo>
                <a:close/>
              </a:path>
            </a:pathLst>
          </a:custGeom>
          <a:noFill/>
          <a:ln w="19800" cap="flat" cmpd="sng">
            <a:solidFill>
              <a:srgbClr val="F7954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25"/>
              <a:buFont typeface="Arial"/>
              <a:buNone/>
            </a:pPr>
            <a:endParaRPr sz="1125" b="0" i="0" u="none" strike="noStrike" cap="none">
              <a:solidFill>
                <a:schemeClr val="dk1"/>
              </a:solidFill>
              <a:latin typeface="Calibri"/>
              <a:ea typeface="Calibri"/>
              <a:cs typeface="Calibri"/>
              <a:sym typeface="Calibri"/>
            </a:endParaRPr>
          </a:p>
        </p:txBody>
      </p:sp>
      <p:sp>
        <p:nvSpPr>
          <p:cNvPr id="111" name="Google Shape;111;p4"/>
          <p:cNvSpPr/>
          <p:nvPr/>
        </p:nvSpPr>
        <p:spPr>
          <a:xfrm>
            <a:off x="3782377" y="2232328"/>
            <a:ext cx="425768" cy="65722"/>
          </a:xfrm>
          <a:prstGeom prst="rect">
            <a:avLst/>
          </a:prstGeom>
          <a:blipFill rotWithShape="1">
            <a:blip r:embed="rId1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25"/>
              <a:buFont typeface="Arial"/>
              <a:buNone/>
            </a:pPr>
            <a:endParaRPr sz="1125" b="0" i="0" u="none" strike="noStrike" cap="none">
              <a:solidFill>
                <a:schemeClr val="dk1"/>
              </a:solidFill>
              <a:latin typeface="Calibri"/>
              <a:ea typeface="Calibri"/>
              <a:cs typeface="Calibri"/>
              <a:sym typeface="Calibri"/>
            </a:endParaRPr>
          </a:p>
        </p:txBody>
      </p:sp>
      <p:sp>
        <p:nvSpPr>
          <p:cNvPr id="112" name="Google Shape;112;p4"/>
          <p:cNvSpPr/>
          <p:nvPr/>
        </p:nvSpPr>
        <p:spPr>
          <a:xfrm>
            <a:off x="3815239" y="2252806"/>
            <a:ext cx="365919" cy="0"/>
          </a:xfrm>
          <a:custGeom>
            <a:avLst/>
            <a:gdLst/>
            <a:ahLst/>
            <a:cxnLst/>
            <a:rect l="l" t="t" r="r" b="b"/>
            <a:pathLst>
              <a:path w="585470" h="120000" extrusionOk="0">
                <a:moveTo>
                  <a:pt x="585215" y="0"/>
                </a:moveTo>
                <a:lnTo>
                  <a:pt x="0" y="0"/>
                </a:lnTo>
              </a:path>
            </a:pathLst>
          </a:custGeom>
          <a:noFill/>
          <a:ln w="19800" cap="flat" cmpd="sng">
            <a:solidFill>
              <a:srgbClr val="F7954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25"/>
              <a:buFont typeface="Arial"/>
              <a:buNone/>
            </a:pPr>
            <a:endParaRPr sz="1125" b="0" i="0" u="none" strike="noStrike" cap="none">
              <a:solidFill>
                <a:schemeClr val="dk1"/>
              </a:solidFill>
              <a:latin typeface="Calibri"/>
              <a:ea typeface="Calibri"/>
              <a:cs typeface="Calibri"/>
              <a:sym typeface="Calibri"/>
            </a:endParaRPr>
          </a:p>
        </p:txBody>
      </p:sp>
      <p:sp>
        <p:nvSpPr>
          <p:cNvPr id="113" name="Google Shape;113;p4"/>
          <p:cNvSpPr/>
          <p:nvPr/>
        </p:nvSpPr>
        <p:spPr>
          <a:xfrm>
            <a:off x="3720466" y="2195181"/>
            <a:ext cx="139064" cy="139064"/>
          </a:xfrm>
          <a:prstGeom prst="rect">
            <a:avLst/>
          </a:prstGeom>
          <a:blipFill rotWithShape="1">
            <a:blip r:embed="rId1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25"/>
              <a:buFont typeface="Arial"/>
              <a:buNone/>
            </a:pPr>
            <a:endParaRPr sz="1125" b="0" i="0" u="none" strike="noStrike" cap="none">
              <a:solidFill>
                <a:schemeClr val="dk1"/>
              </a:solidFill>
              <a:latin typeface="Calibri"/>
              <a:ea typeface="Calibri"/>
              <a:cs typeface="Calibri"/>
              <a:sym typeface="Calibri"/>
            </a:endParaRPr>
          </a:p>
        </p:txBody>
      </p:sp>
      <p:sp>
        <p:nvSpPr>
          <p:cNvPr id="114" name="Google Shape;114;p4"/>
          <p:cNvSpPr/>
          <p:nvPr/>
        </p:nvSpPr>
        <p:spPr>
          <a:xfrm>
            <a:off x="3747115" y="2207037"/>
            <a:ext cx="85923" cy="85903"/>
          </a:xfrm>
          <a:prstGeom prst="rect">
            <a:avLst/>
          </a:prstGeom>
          <a:blipFill rotWithShape="1">
            <a:blip r:embed="rId1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25"/>
              <a:buFont typeface="Arial"/>
              <a:buNone/>
            </a:pPr>
            <a:endParaRPr sz="1125" b="0" i="0" u="none" strike="noStrike" cap="none">
              <a:solidFill>
                <a:schemeClr val="dk1"/>
              </a:solidFill>
              <a:latin typeface="Calibri"/>
              <a:ea typeface="Calibri"/>
              <a:cs typeface="Calibri"/>
              <a:sym typeface="Calibri"/>
            </a:endParaRPr>
          </a:p>
        </p:txBody>
      </p:sp>
      <p:sp>
        <p:nvSpPr>
          <p:cNvPr id="115" name="Google Shape;115;p4"/>
          <p:cNvSpPr/>
          <p:nvPr/>
        </p:nvSpPr>
        <p:spPr>
          <a:xfrm>
            <a:off x="3719513" y="2515221"/>
            <a:ext cx="140017" cy="139064"/>
          </a:xfrm>
          <a:prstGeom prst="rect">
            <a:avLst/>
          </a:prstGeom>
          <a:blipFill rotWithShape="1">
            <a:blip r:embed="rId1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25"/>
              <a:buFont typeface="Arial"/>
              <a:buNone/>
            </a:pPr>
            <a:endParaRPr sz="1125" b="0" i="0" u="none" strike="noStrike" cap="none">
              <a:solidFill>
                <a:schemeClr val="dk1"/>
              </a:solidFill>
              <a:latin typeface="Calibri"/>
              <a:ea typeface="Calibri"/>
              <a:cs typeface="Calibri"/>
              <a:sym typeface="Calibri"/>
            </a:endParaRPr>
          </a:p>
        </p:txBody>
      </p:sp>
      <p:sp>
        <p:nvSpPr>
          <p:cNvPr id="116" name="Google Shape;116;p4"/>
          <p:cNvSpPr/>
          <p:nvPr/>
        </p:nvSpPr>
        <p:spPr>
          <a:xfrm>
            <a:off x="3746182" y="2512920"/>
            <a:ext cx="86678" cy="85725"/>
          </a:xfrm>
          <a:prstGeom prst="rect">
            <a:avLst/>
          </a:prstGeom>
          <a:blipFill rotWithShape="1">
            <a:blip r:embed="rId1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25"/>
              <a:buFont typeface="Arial"/>
              <a:buNone/>
            </a:pPr>
            <a:endParaRPr sz="1125" b="0" i="0" u="none" strike="noStrike" cap="none">
              <a:solidFill>
                <a:schemeClr val="dk1"/>
              </a:solidFill>
              <a:latin typeface="Calibri"/>
              <a:ea typeface="Calibri"/>
              <a:cs typeface="Calibri"/>
              <a:sym typeface="Calibri"/>
            </a:endParaRPr>
          </a:p>
        </p:txBody>
      </p:sp>
      <p:sp>
        <p:nvSpPr>
          <p:cNvPr id="117" name="Google Shape;117;p4"/>
          <p:cNvSpPr/>
          <p:nvPr/>
        </p:nvSpPr>
        <p:spPr>
          <a:xfrm>
            <a:off x="4139565" y="2423781"/>
            <a:ext cx="702944" cy="340042"/>
          </a:xfrm>
          <a:prstGeom prst="rect">
            <a:avLst/>
          </a:prstGeom>
          <a:blipFill rotWithShape="1">
            <a:blip r:embed="rId18">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25"/>
              <a:buFont typeface="Arial"/>
              <a:buNone/>
            </a:pPr>
            <a:endParaRPr sz="1125" b="0" i="0" u="none" strike="noStrike" cap="none">
              <a:solidFill>
                <a:schemeClr val="dk1"/>
              </a:solidFill>
              <a:latin typeface="Calibri"/>
              <a:ea typeface="Calibri"/>
              <a:cs typeface="Calibri"/>
              <a:sym typeface="Calibri"/>
            </a:endParaRPr>
          </a:p>
        </p:txBody>
      </p:sp>
      <p:sp>
        <p:nvSpPr>
          <p:cNvPr id="118" name="Google Shape;118;p4"/>
          <p:cNvSpPr/>
          <p:nvPr/>
        </p:nvSpPr>
        <p:spPr>
          <a:xfrm>
            <a:off x="4172426" y="2442354"/>
            <a:ext cx="637381" cy="274638"/>
          </a:xfrm>
          <a:custGeom>
            <a:avLst/>
            <a:gdLst/>
            <a:ahLst/>
            <a:cxnLst/>
            <a:rect l="l" t="t" r="r" b="b"/>
            <a:pathLst>
              <a:path w="1019809" h="439420" extrusionOk="0">
                <a:moveTo>
                  <a:pt x="0" y="73151"/>
                </a:moveTo>
                <a:lnTo>
                  <a:pt x="5750" y="44684"/>
                </a:lnTo>
                <a:lnTo>
                  <a:pt x="21431" y="21431"/>
                </a:lnTo>
                <a:lnTo>
                  <a:pt x="44684" y="5750"/>
                </a:lnTo>
                <a:lnTo>
                  <a:pt x="73151" y="0"/>
                </a:lnTo>
                <a:lnTo>
                  <a:pt x="946403" y="0"/>
                </a:lnTo>
                <a:lnTo>
                  <a:pt x="974871" y="5750"/>
                </a:lnTo>
                <a:lnTo>
                  <a:pt x="998124" y="21431"/>
                </a:lnTo>
                <a:lnTo>
                  <a:pt x="1013805" y="44684"/>
                </a:lnTo>
                <a:lnTo>
                  <a:pt x="1019555" y="73151"/>
                </a:lnTo>
                <a:lnTo>
                  <a:pt x="1019555" y="365760"/>
                </a:lnTo>
                <a:lnTo>
                  <a:pt x="1013805" y="394227"/>
                </a:lnTo>
                <a:lnTo>
                  <a:pt x="998124" y="417480"/>
                </a:lnTo>
                <a:lnTo>
                  <a:pt x="974871" y="433161"/>
                </a:lnTo>
                <a:lnTo>
                  <a:pt x="946403" y="438912"/>
                </a:lnTo>
                <a:lnTo>
                  <a:pt x="73151" y="438912"/>
                </a:lnTo>
                <a:lnTo>
                  <a:pt x="44684" y="433161"/>
                </a:lnTo>
                <a:lnTo>
                  <a:pt x="21431" y="417480"/>
                </a:lnTo>
                <a:lnTo>
                  <a:pt x="5750" y="394227"/>
                </a:lnTo>
                <a:lnTo>
                  <a:pt x="0" y="365760"/>
                </a:lnTo>
                <a:lnTo>
                  <a:pt x="0" y="73151"/>
                </a:lnTo>
                <a:close/>
              </a:path>
            </a:pathLst>
          </a:custGeom>
          <a:noFill/>
          <a:ln w="19800" cap="flat" cmpd="sng">
            <a:solidFill>
              <a:srgbClr val="76AF43"/>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25"/>
              <a:buFont typeface="Arial"/>
              <a:buNone/>
            </a:pPr>
            <a:endParaRPr sz="1125" b="0" i="0" u="none" strike="noStrike" cap="none">
              <a:solidFill>
                <a:schemeClr val="dk1"/>
              </a:solidFill>
              <a:latin typeface="Calibri"/>
              <a:ea typeface="Calibri"/>
              <a:cs typeface="Calibri"/>
              <a:sym typeface="Calibri"/>
            </a:endParaRPr>
          </a:p>
        </p:txBody>
      </p:sp>
      <p:sp>
        <p:nvSpPr>
          <p:cNvPr id="119" name="Google Shape;119;p4"/>
          <p:cNvSpPr/>
          <p:nvPr/>
        </p:nvSpPr>
        <p:spPr>
          <a:xfrm>
            <a:off x="5194935" y="3724895"/>
            <a:ext cx="720090" cy="372428"/>
          </a:xfrm>
          <a:prstGeom prst="rect">
            <a:avLst/>
          </a:prstGeom>
          <a:blipFill rotWithShape="1">
            <a:blip r:embed="rId19">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25"/>
              <a:buFont typeface="Arial"/>
              <a:buNone/>
            </a:pPr>
            <a:endParaRPr sz="1125" b="0" i="0" u="none" strike="noStrike" cap="none">
              <a:solidFill>
                <a:schemeClr val="dk1"/>
              </a:solidFill>
              <a:latin typeface="Calibri"/>
              <a:ea typeface="Calibri"/>
              <a:cs typeface="Calibri"/>
              <a:sym typeface="Calibri"/>
            </a:endParaRPr>
          </a:p>
        </p:txBody>
      </p:sp>
      <p:sp>
        <p:nvSpPr>
          <p:cNvPr id="120" name="Google Shape;120;p4"/>
          <p:cNvSpPr/>
          <p:nvPr/>
        </p:nvSpPr>
        <p:spPr>
          <a:xfrm>
            <a:off x="5227796" y="3743469"/>
            <a:ext cx="654447" cy="306784"/>
          </a:xfrm>
          <a:custGeom>
            <a:avLst/>
            <a:gdLst/>
            <a:ahLst/>
            <a:cxnLst/>
            <a:rect l="l" t="t" r="r" b="b"/>
            <a:pathLst>
              <a:path w="1047115" h="490854" extrusionOk="0">
                <a:moveTo>
                  <a:pt x="0" y="81787"/>
                </a:moveTo>
                <a:lnTo>
                  <a:pt x="6421" y="49934"/>
                </a:lnTo>
                <a:lnTo>
                  <a:pt x="23939" y="23939"/>
                </a:lnTo>
                <a:lnTo>
                  <a:pt x="49934" y="6421"/>
                </a:lnTo>
                <a:lnTo>
                  <a:pt x="81788" y="0"/>
                </a:lnTo>
                <a:lnTo>
                  <a:pt x="965200" y="0"/>
                </a:lnTo>
                <a:lnTo>
                  <a:pt x="997053" y="6421"/>
                </a:lnTo>
                <a:lnTo>
                  <a:pt x="1023048" y="23939"/>
                </a:lnTo>
                <a:lnTo>
                  <a:pt x="1040566" y="49934"/>
                </a:lnTo>
                <a:lnTo>
                  <a:pt x="1046988" y="81787"/>
                </a:lnTo>
                <a:lnTo>
                  <a:pt x="1046988" y="408939"/>
                </a:lnTo>
                <a:lnTo>
                  <a:pt x="1040566" y="440793"/>
                </a:lnTo>
                <a:lnTo>
                  <a:pt x="1023048" y="466788"/>
                </a:lnTo>
                <a:lnTo>
                  <a:pt x="997053" y="484306"/>
                </a:lnTo>
                <a:lnTo>
                  <a:pt x="965200" y="490727"/>
                </a:lnTo>
                <a:lnTo>
                  <a:pt x="81788" y="490727"/>
                </a:lnTo>
                <a:lnTo>
                  <a:pt x="49934" y="484306"/>
                </a:lnTo>
                <a:lnTo>
                  <a:pt x="23939" y="466788"/>
                </a:lnTo>
                <a:lnTo>
                  <a:pt x="6421" y="440793"/>
                </a:lnTo>
                <a:lnTo>
                  <a:pt x="0" y="408939"/>
                </a:lnTo>
                <a:lnTo>
                  <a:pt x="0" y="81787"/>
                </a:lnTo>
                <a:close/>
              </a:path>
            </a:pathLst>
          </a:custGeom>
          <a:noFill/>
          <a:ln w="19800" cap="flat" cmpd="sng">
            <a:solidFill>
              <a:srgbClr val="0D93B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25"/>
              <a:buFont typeface="Arial"/>
              <a:buNone/>
            </a:pPr>
            <a:endParaRPr sz="1125" b="0" i="0" u="none" strike="noStrike" cap="none">
              <a:solidFill>
                <a:schemeClr val="dk1"/>
              </a:solidFill>
              <a:latin typeface="Calibri"/>
              <a:ea typeface="Calibri"/>
              <a:cs typeface="Calibri"/>
              <a:sym typeface="Calibri"/>
            </a:endParaRPr>
          </a:p>
        </p:txBody>
      </p:sp>
      <p:sp>
        <p:nvSpPr>
          <p:cNvPr id="121" name="Google Shape;121;p4"/>
          <p:cNvSpPr/>
          <p:nvPr/>
        </p:nvSpPr>
        <p:spPr>
          <a:xfrm>
            <a:off x="5034915" y="4258296"/>
            <a:ext cx="140017" cy="139064"/>
          </a:xfrm>
          <a:prstGeom prst="rect">
            <a:avLst/>
          </a:prstGeom>
          <a:blipFill rotWithShape="1">
            <a:blip r:embed="rId1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25"/>
              <a:buFont typeface="Arial"/>
              <a:buNone/>
            </a:pPr>
            <a:endParaRPr sz="1125" b="0" i="0" u="none" strike="noStrike" cap="none">
              <a:solidFill>
                <a:schemeClr val="dk1"/>
              </a:solidFill>
              <a:latin typeface="Calibri"/>
              <a:ea typeface="Calibri"/>
              <a:cs typeface="Calibri"/>
              <a:sym typeface="Calibri"/>
            </a:endParaRPr>
          </a:p>
        </p:txBody>
      </p:sp>
      <p:sp>
        <p:nvSpPr>
          <p:cNvPr id="122" name="Google Shape;122;p4"/>
          <p:cNvSpPr/>
          <p:nvPr/>
        </p:nvSpPr>
        <p:spPr>
          <a:xfrm>
            <a:off x="5061585" y="4270679"/>
            <a:ext cx="86677" cy="85724"/>
          </a:xfrm>
          <a:prstGeom prst="rect">
            <a:avLst/>
          </a:prstGeom>
          <a:blipFill rotWithShape="1">
            <a:blip r:embed="rId20">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25"/>
              <a:buFont typeface="Arial"/>
              <a:buNone/>
            </a:pPr>
            <a:endParaRPr sz="1125" b="0" i="0" u="none" strike="noStrike" cap="none">
              <a:solidFill>
                <a:schemeClr val="dk1"/>
              </a:solidFill>
              <a:latin typeface="Calibri"/>
              <a:ea typeface="Calibri"/>
              <a:cs typeface="Calibri"/>
              <a:sym typeface="Calibri"/>
            </a:endParaRPr>
          </a:p>
        </p:txBody>
      </p:sp>
      <p:sp>
        <p:nvSpPr>
          <p:cNvPr id="123" name="Google Shape;123;p4"/>
          <p:cNvSpPr/>
          <p:nvPr/>
        </p:nvSpPr>
        <p:spPr>
          <a:xfrm>
            <a:off x="5073967" y="4019217"/>
            <a:ext cx="339089" cy="331471"/>
          </a:xfrm>
          <a:prstGeom prst="rect">
            <a:avLst/>
          </a:prstGeom>
          <a:blipFill rotWithShape="1">
            <a:blip r:embed="rId21">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25"/>
              <a:buFont typeface="Arial"/>
              <a:buNone/>
            </a:pPr>
            <a:endParaRPr sz="1125" b="0" i="0" u="none" strike="noStrike" cap="none">
              <a:solidFill>
                <a:schemeClr val="dk1"/>
              </a:solidFill>
              <a:latin typeface="Calibri"/>
              <a:ea typeface="Calibri"/>
              <a:cs typeface="Calibri"/>
              <a:sym typeface="Calibri"/>
            </a:endParaRPr>
          </a:p>
        </p:txBody>
      </p:sp>
      <p:sp>
        <p:nvSpPr>
          <p:cNvPr id="124" name="Google Shape;124;p4"/>
          <p:cNvSpPr/>
          <p:nvPr/>
        </p:nvSpPr>
        <p:spPr>
          <a:xfrm>
            <a:off x="5104923" y="4058270"/>
            <a:ext cx="218123" cy="249238"/>
          </a:xfrm>
          <a:custGeom>
            <a:avLst/>
            <a:gdLst/>
            <a:ahLst/>
            <a:cxnLst/>
            <a:rect l="l" t="t" r="r" b="b"/>
            <a:pathLst>
              <a:path w="349250" h="334009" extrusionOk="0">
                <a:moveTo>
                  <a:pt x="0" y="333628"/>
                </a:moveTo>
                <a:lnTo>
                  <a:pt x="348869" y="0"/>
                </a:lnTo>
              </a:path>
            </a:pathLst>
          </a:custGeom>
          <a:noFill/>
          <a:ln w="19800" cap="flat" cmpd="sng">
            <a:solidFill>
              <a:srgbClr val="0D93B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25"/>
              <a:buFont typeface="Arial"/>
              <a:buNone/>
            </a:pPr>
            <a:endParaRPr sz="1125" b="0" i="0" u="none" strike="noStrike" cap="none">
              <a:solidFill>
                <a:schemeClr val="dk1"/>
              </a:solidFill>
              <a:latin typeface="Calibri"/>
              <a:ea typeface="Calibri"/>
              <a:cs typeface="Calibri"/>
              <a:sym typeface="Calibri"/>
            </a:endParaRPr>
          </a:p>
        </p:txBody>
      </p:sp>
      <p:sp>
        <p:nvSpPr>
          <p:cNvPr id="125" name="Google Shape;125;p4"/>
          <p:cNvSpPr/>
          <p:nvPr/>
        </p:nvSpPr>
        <p:spPr>
          <a:xfrm>
            <a:off x="5890260" y="3724895"/>
            <a:ext cx="1323022" cy="354330"/>
          </a:xfrm>
          <a:prstGeom prst="rect">
            <a:avLst/>
          </a:prstGeom>
          <a:blipFill rotWithShape="1">
            <a:blip r:embed="rId2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25"/>
              <a:buFont typeface="Arial"/>
              <a:buNone/>
            </a:pPr>
            <a:endParaRPr sz="1125" b="0" i="0" u="none" strike="noStrike" cap="none">
              <a:solidFill>
                <a:schemeClr val="dk1"/>
              </a:solidFill>
              <a:latin typeface="Calibri"/>
              <a:ea typeface="Calibri"/>
              <a:cs typeface="Calibri"/>
              <a:sym typeface="Calibri"/>
            </a:endParaRPr>
          </a:p>
        </p:txBody>
      </p:sp>
      <p:sp>
        <p:nvSpPr>
          <p:cNvPr id="126" name="Google Shape;126;p4"/>
          <p:cNvSpPr/>
          <p:nvPr/>
        </p:nvSpPr>
        <p:spPr>
          <a:xfrm>
            <a:off x="5923121" y="3743469"/>
            <a:ext cx="1257300" cy="288925"/>
          </a:xfrm>
          <a:custGeom>
            <a:avLst/>
            <a:gdLst/>
            <a:ahLst/>
            <a:cxnLst/>
            <a:rect l="l" t="t" r="r" b="b"/>
            <a:pathLst>
              <a:path w="2011679" h="462279" extrusionOk="0">
                <a:moveTo>
                  <a:pt x="0" y="76961"/>
                </a:moveTo>
                <a:lnTo>
                  <a:pt x="6042" y="46988"/>
                </a:lnTo>
                <a:lnTo>
                  <a:pt x="22526" y="22526"/>
                </a:lnTo>
                <a:lnTo>
                  <a:pt x="46988" y="6042"/>
                </a:lnTo>
                <a:lnTo>
                  <a:pt x="76962" y="0"/>
                </a:lnTo>
                <a:lnTo>
                  <a:pt x="1934718" y="0"/>
                </a:lnTo>
                <a:lnTo>
                  <a:pt x="1964691" y="6042"/>
                </a:lnTo>
                <a:lnTo>
                  <a:pt x="1989153" y="22526"/>
                </a:lnTo>
                <a:lnTo>
                  <a:pt x="2005637" y="46988"/>
                </a:lnTo>
                <a:lnTo>
                  <a:pt x="2011679" y="76961"/>
                </a:lnTo>
                <a:lnTo>
                  <a:pt x="2011679" y="384809"/>
                </a:lnTo>
                <a:lnTo>
                  <a:pt x="2005637" y="414783"/>
                </a:lnTo>
                <a:lnTo>
                  <a:pt x="1989153" y="439245"/>
                </a:lnTo>
                <a:lnTo>
                  <a:pt x="1964691" y="455729"/>
                </a:lnTo>
                <a:lnTo>
                  <a:pt x="1934718" y="461771"/>
                </a:lnTo>
                <a:lnTo>
                  <a:pt x="76962" y="461771"/>
                </a:lnTo>
                <a:lnTo>
                  <a:pt x="46988" y="455729"/>
                </a:lnTo>
                <a:lnTo>
                  <a:pt x="22526" y="439245"/>
                </a:lnTo>
                <a:lnTo>
                  <a:pt x="6042" y="414783"/>
                </a:lnTo>
                <a:lnTo>
                  <a:pt x="0" y="384809"/>
                </a:lnTo>
                <a:lnTo>
                  <a:pt x="0" y="76961"/>
                </a:lnTo>
                <a:close/>
              </a:path>
            </a:pathLst>
          </a:custGeom>
          <a:noFill/>
          <a:ln w="19800" cap="flat" cmpd="sng">
            <a:solidFill>
              <a:srgbClr val="76AF43"/>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25"/>
              <a:buFont typeface="Arial"/>
              <a:buNone/>
            </a:pPr>
            <a:endParaRPr sz="1125" b="0" i="0" u="none" strike="noStrike" cap="none">
              <a:solidFill>
                <a:schemeClr val="dk1"/>
              </a:solidFill>
              <a:latin typeface="Calibri"/>
              <a:ea typeface="Calibri"/>
              <a:cs typeface="Calibri"/>
              <a:sym typeface="Calibri"/>
            </a:endParaRPr>
          </a:p>
        </p:txBody>
      </p:sp>
      <p:sp>
        <p:nvSpPr>
          <p:cNvPr id="127" name="Google Shape;127;p4"/>
          <p:cNvSpPr/>
          <p:nvPr/>
        </p:nvSpPr>
        <p:spPr>
          <a:xfrm>
            <a:off x="7249477" y="4253532"/>
            <a:ext cx="139064" cy="140018"/>
          </a:xfrm>
          <a:prstGeom prst="rect">
            <a:avLst/>
          </a:prstGeom>
          <a:blipFill rotWithShape="1">
            <a:blip r:embed="rId2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25"/>
              <a:buFont typeface="Arial"/>
              <a:buNone/>
            </a:pPr>
            <a:endParaRPr sz="1125" b="0" i="0" u="none" strike="noStrike" cap="none">
              <a:solidFill>
                <a:schemeClr val="dk1"/>
              </a:solidFill>
              <a:latin typeface="Calibri"/>
              <a:ea typeface="Calibri"/>
              <a:cs typeface="Calibri"/>
              <a:sym typeface="Calibri"/>
            </a:endParaRPr>
          </a:p>
        </p:txBody>
      </p:sp>
      <p:sp>
        <p:nvSpPr>
          <p:cNvPr id="128" name="Google Shape;128;p4"/>
          <p:cNvSpPr/>
          <p:nvPr/>
        </p:nvSpPr>
        <p:spPr>
          <a:xfrm>
            <a:off x="7239001" y="4238625"/>
            <a:ext cx="85724" cy="86677"/>
          </a:xfrm>
          <a:prstGeom prst="rect">
            <a:avLst/>
          </a:prstGeom>
          <a:blipFill rotWithShape="1">
            <a:blip r:embed="rId2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25"/>
              <a:buFont typeface="Arial"/>
              <a:buNone/>
            </a:pPr>
            <a:endParaRPr sz="1125" b="0" i="0" u="none" strike="noStrike" cap="none">
              <a:solidFill>
                <a:schemeClr val="dk1"/>
              </a:solidFill>
              <a:latin typeface="Calibri"/>
              <a:ea typeface="Calibri"/>
              <a:cs typeface="Calibri"/>
              <a:sym typeface="Calibri"/>
            </a:endParaRPr>
          </a:p>
        </p:txBody>
      </p:sp>
      <p:sp>
        <p:nvSpPr>
          <p:cNvPr id="129" name="Google Shape;129;p4"/>
          <p:cNvSpPr/>
          <p:nvPr/>
        </p:nvSpPr>
        <p:spPr>
          <a:xfrm>
            <a:off x="6999922" y="4000500"/>
            <a:ext cx="320992" cy="293370"/>
          </a:xfrm>
          <a:prstGeom prst="rect">
            <a:avLst/>
          </a:prstGeom>
          <a:blipFill rotWithShape="1">
            <a:blip r:embed="rId2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25"/>
              <a:buFont typeface="Arial"/>
              <a:buNone/>
            </a:pPr>
            <a:endParaRPr sz="1125" b="0" i="0" u="none" strike="noStrike" cap="none">
              <a:solidFill>
                <a:schemeClr val="dk1"/>
              </a:solidFill>
              <a:latin typeface="Calibri"/>
              <a:ea typeface="Calibri"/>
              <a:cs typeface="Calibri"/>
              <a:sym typeface="Calibri"/>
            </a:endParaRPr>
          </a:p>
        </p:txBody>
      </p:sp>
      <p:sp>
        <p:nvSpPr>
          <p:cNvPr id="130" name="Google Shape;130;p4"/>
          <p:cNvSpPr/>
          <p:nvPr/>
        </p:nvSpPr>
        <p:spPr>
          <a:xfrm>
            <a:off x="7030879" y="4032077"/>
            <a:ext cx="257572" cy="229394"/>
          </a:xfrm>
          <a:custGeom>
            <a:avLst/>
            <a:gdLst/>
            <a:ahLst/>
            <a:cxnLst/>
            <a:rect l="l" t="t" r="r" b="b"/>
            <a:pathLst>
              <a:path w="412115" h="367029" extrusionOk="0">
                <a:moveTo>
                  <a:pt x="0" y="0"/>
                </a:moveTo>
                <a:lnTo>
                  <a:pt x="411733" y="366902"/>
                </a:lnTo>
              </a:path>
            </a:pathLst>
          </a:custGeom>
          <a:noFill/>
          <a:ln w="19800" cap="flat" cmpd="sng">
            <a:solidFill>
              <a:srgbClr val="76AF43"/>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25"/>
              <a:buFont typeface="Arial"/>
              <a:buNone/>
            </a:pPr>
            <a:endParaRPr sz="1125" b="0" i="0" u="none" strike="noStrike" cap="none">
              <a:solidFill>
                <a:schemeClr val="dk1"/>
              </a:solidFill>
              <a:latin typeface="Calibri"/>
              <a:ea typeface="Calibri"/>
              <a:cs typeface="Calibri"/>
              <a:sym typeface="Calibri"/>
            </a:endParaRPr>
          </a:p>
        </p:txBody>
      </p:sp>
      <p:sp>
        <p:nvSpPr>
          <p:cNvPr id="131" name="Google Shape;131;p4"/>
          <p:cNvSpPr txBox="1"/>
          <p:nvPr/>
        </p:nvSpPr>
        <p:spPr>
          <a:xfrm>
            <a:off x="293291" y="684958"/>
            <a:ext cx="8362950" cy="315792"/>
          </a:xfrm>
          <a:prstGeom prst="rect">
            <a:avLst/>
          </a:prstGeom>
          <a:noFill/>
          <a:ln>
            <a:noFill/>
          </a:ln>
        </p:spPr>
        <p:txBody>
          <a:bodyPr spcFirstLastPara="1" wrap="square" lIns="0" tIns="7925" rIns="0" bIns="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Calibri"/>
                <a:ea typeface="Calibri"/>
                <a:cs typeface="Calibri"/>
                <a:sym typeface="Calibri"/>
              </a:rPr>
              <a:t>How Does A Kognito Simulation Work?</a:t>
            </a:r>
            <a:endParaRPr sz="2000" b="1" i="0" u="none" strike="noStrike" cap="non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g8ba607c46d_0_10"/>
          <p:cNvSpPr txBox="1"/>
          <p:nvPr/>
        </p:nvSpPr>
        <p:spPr>
          <a:xfrm>
            <a:off x="293291" y="684958"/>
            <a:ext cx="8363100" cy="732600"/>
          </a:xfrm>
          <a:prstGeom prst="rect">
            <a:avLst/>
          </a:prstGeom>
          <a:noFill/>
          <a:ln>
            <a:noFill/>
          </a:ln>
        </p:spPr>
        <p:txBody>
          <a:bodyPr spcFirstLastPara="1" wrap="square" lIns="0" tIns="7925" rIns="0" bIns="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a:latin typeface="Calibri"/>
                <a:ea typeface="Calibri"/>
                <a:cs typeface="Calibri"/>
                <a:sym typeface="Calibri"/>
              </a:rPr>
              <a:t>Trauma-Informed Practices for K12 Schools</a:t>
            </a:r>
            <a:endParaRPr sz="2000" b="1" i="0" u="none" strike="noStrike" cap="none">
              <a:solidFill>
                <a:srgbClr val="000000"/>
              </a:solidFill>
              <a:latin typeface="Calibri"/>
              <a:ea typeface="Calibri"/>
              <a:cs typeface="Calibri"/>
              <a:sym typeface="Calibri"/>
            </a:endParaRPr>
          </a:p>
          <a:p>
            <a:pPr marL="7936" marR="0" lvl="0" indent="0" algn="l" rtl="0">
              <a:lnSpc>
                <a:spcPct val="100000"/>
              </a:lnSpc>
              <a:spcBef>
                <a:spcPts val="63"/>
              </a:spcBef>
              <a:spcAft>
                <a:spcPts val="0"/>
              </a:spcAft>
              <a:buClr>
                <a:srgbClr val="000000"/>
              </a:buClr>
              <a:buSzPts val="2625"/>
              <a:buFont typeface="Arial"/>
              <a:buNone/>
            </a:pPr>
            <a:endParaRPr sz="2625" b="1" i="0" u="none" strike="noStrike" cap="none">
              <a:solidFill>
                <a:srgbClr val="E3863A"/>
              </a:solidFill>
              <a:latin typeface="Arial"/>
              <a:ea typeface="Arial"/>
              <a:cs typeface="Arial"/>
              <a:sym typeface="Arial"/>
            </a:endParaRPr>
          </a:p>
        </p:txBody>
      </p:sp>
      <p:cxnSp>
        <p:nvCxnSpPr>
          <p:cNvPr id="138" name="Google Shape;138;g8ba607c46d_0_10"/>
          <p:cNvCxnSpPr/>
          <p:nvPr/>
        </p:nvCxnSpPr>
        <p:spPr>
          <a:xfrm>
            <a:off x="5408689" y="1264755"/>
            <a:ext cx="1173000" cy="0"/>
          </a:xfrm>
          <a:prstGeom prst="straightConnector1">
            <a:avLst/>
          </a:prstGeom>
          <a:noFill/>
          <a:ln w="79375" cap="flat" cmpd="sng">
            <a:solidFill>
              <a:srgbClr val="D57937"/>
            </a:solidFill>
            <a:prstDash val="solid"/>
            <a:round/>
            <a:headEnd type="none" w="sm" len="sm"/>
            <a:tailEnd type="none" w="sm" len="sm"/>
          </a:ln>
        </p:spPr>
      </p:cxnSp>
      <p:cxnSp>
        <p:nvCxnSpPr>
          <p:cNvPr id="139" name="Google Shape;139;g8ba607c46d_0_10"/>
          <p:cNvCxnSpPr/>
          <p:nvPr/>
        </p:nvCxnSpPr>
        <p:spPr>
          <a:xfrm>
            <a:off x="7366368" y="1250282"/>
            <a:ext cx="1300200" cy="0"/>
          </a:xfrm>
          <a:prstGeom prst="straightConnector1">
            <a:avLst/>
          </a:prstGeom>
          <a:noFill/>
          <a:ln w="79375" cap="flat" cmpd="sng">
            <a:solidFill>
              <a:srgbClr val="1494B8"/>
            </a:solidFill>
            <a:prstDash val="solid"/>
            <a:round/>
            <a:headEnd type="none" w="sm" len="sm"/>
            <a:tailEnd type="none" w="sm" len="sm"/>
          </a:ln>
        </p:spPr>
      </p:cxnSp>
      <p:cxnSp>
        <p:nvCxnSpPr>
          <p:cNvPr id="140" name="Google Shape;140;g8ba607c46d_0_10"/>
          <p:cNvCxnSpPr/>
          <p:nvPr/>
        </p:nvCxnSpPr>
        <p:spPr>
          <a:xfrm>
            <a:off x="5429250" y="2428875"/>
            <a:ext cx="1314300" cy="0"/>
          </a:xfrm>
          <a:prstGeom prst="straightConnector1">
            <a:avLst/>
          </a:prstGeom>
          <a:noFill/>
          <a:ln w="79375" cap="flat" cmpd="sng">
            <a:solidFill>
              <a:srgbClr val="78AD49"/>
            </a:solidFill>
            <a:prstDash val="solid"/>
            <a:round/>
            <a:headEnd type="none" w="sm" len="sm"/>
            <a:tailEnd type="none" w="sm" len="sm"/>
          </a:ln>
        </p:spPr>
      </p:cxnSp>
      <p:cxnSp>
        <p:nvCxnSpPr>
          <p:cNvPr id="141" name="Google Shape;141;g8ba607c46d_0_10"/>
          <p:cNvCxnSpPr/>
          <p:nvPr/>
        </p:nvCxnSpPr>
        <p:spPr>
          <a:xfrm>
            <a:off x="7379973" y="2431521"/>
            <a:ext cx="1314300" cy="0"/>
          </a:xfrm>
          <a:prstGeom prst="straightConnector1">
            <a:avLst/>
          </a:prstGeom>
          <a:noFill/>
          <a:ln w="79375" cap="flat" cmpd="sng">
            <a:solidFill>
              <a:srgbClr val="0A3C53"/>
            </a:solidFill>
            <a:prstDash val="solid"/>
            <a:round/>
            <a:headEnd type="none" w="sm" len="sm"/>
            <a:tailEnd type="none" w="sm" len="sm"/>
          </a:ln>
        </p:spPr>
      </p:cxnSp>
      <p:sp>
        <p:nvSpPr>
          <p:cNvPr id="142" name="Google Shape;142;g8ba607c46d_0_10"/>
          <p:cNvSpPr txBox="1"/>
          <p:nvPr/>
        </p:nvSpPr>
        <p:spPr>
          <a:xfrm>
            <a:off x="5408689" y="1324223"/>
            <a:ext cx="936900" cy="215100"/>
          </a:xfrm>
          <a:prstGeom prst="rect">
            <a:avLst/>
          </a:prstGeom>
          <a:noFill/>
          <a:ln>
            <a:noFill/>
          </a:ln>
        </p:spPr>
        <p:txBody>
          <a:bodyPr spcFirstLastPara="1" wrap="square" lIns="0" tIns="15075" rIns="0" bIns="0" anchor="t" anchorCtr="0">
            <a:noAutofit/>
          </a:bodyPr>
          <a:lstStyle/>
          <a:p>
            <a:pPr marL="7936" marR="3175" lvl="0" indent="-3174" algn="l" rtl="0">
              <a:lnSpc>
                <a:spcPct val="134480"/>
              </a:lnSpc>
              <a:spcBef>
                <a:spcPts val="0"/>
              </a:spcBef>
              <a:spcAft>
                <a:spcPts val="0"/>
              </a:spcAft>
              <a:buClr>
                <a:srgbClr val="000000"/>
              </a:buClr>
              <a:buSzPts val="1250"/>
              <a:buFont typeface="Arial"/>
              <a:buNone/>
            </a:pPr>
            <a:r>
              <a:rPr lang="en-US" sz="1250" b="1" i="0" u="none" strike="noStrike" cap="none">
                <a:solidFill>
                  <a:srgbClr val="D57937"/>
                </a:solidFill>
                <a:latin typeface="Arial"/>
                <a:ea typeface="Arial"/>
                <a:cs typeface="Arial"/>
                <a:sym typeface="Arial"/>
              </a:rPr>
              <a:t>TOPICS</a:t>
            </a:r>
            <a:endParaRPr sz="1750" b="1" i="0" u="none" strike="noStrike" cap="none">
              <a:solidFill>
                <a:srgbClr val="D57937"/>
              </a:solidFill>
              <a:latin typeface="Arial"/>
              <a:ea typeface="Arial"/>
              <a:cs typeface="Arial"/>
              <a:sym typeface="Arial"/>
            </a:endParaRPr>
          </a:p>
        </p:txBody>
      </p:sp>
      <p:sp>
        <p:nvSpPr>
          <p:cNvPr id="143" name="Google Shape;143;g8ba607c46d_0_10"/>
          <p:cNvSpPr txBox="1"/>
          <p:nvPr/>
        </p:nvSpPr>
        <p:spPr>
          <a:xfrm>
            <a:off x="7376060" y="1306782"/>
            <a:ext cx="1080600" cy="215100"/>
          </a:xfrm>
          <a:prstGeom prst="rect">
            <a:avLst/>
          </a:prstGeom>
          <a:noFill/>
          <a:ln>
            <a:noFill/>
          </a:ln>
        </p:spPr>
        <p:txBody>
          <a:bodyPr spcFirstLastPara="1" wrap="square" lIns="0" tIns="15075" rIns="0" bIns="0" anchor="t" anchorCtr="0">
            <a:noAutofit/>
          </a:bodyPr>
          <a:lstStyle/>
          <a:p>
            <a:pPr marL="7936" marR="3175" lvl="0" indent="-3174" algn="l" rtl="0">
              <a:lnSpc>
                <a:spcPct val="134480"/>
              </a:lnSpc>
              <a:spcBef>
                <a:spcPts val="0"/>
              </a:spcBef>
              <a:spcAft>
                <a:spcPts val="0"/>
              </a:spcAft>
              <a:buClr>
                <a:srgbClr val="000000"/>
              </a:buClr>
              <a:buSzPts val="1250"/>
              <a:buFont typeface="Arial"/>
              <a:buNone/>
            </a:pPr>
            <a:r>
              <a:rPr lang="en-US" sz="1250" b="1" i="0" u="none" strike="noStrike" cap="none">
                <a:solidFill>
                  <a:srgbClr val="1494B8"/>
                </a:solidFill>
                <a:latin typeface="Arial"/>
                <a:ea typeface="Arial"/>
                <a:cs typeface="Arial"/>
                <a:sym typeface="Arial"/>
              </a:rPr>
              <a:t>USERS</a:t>
            </a:r>
            <a:endParaRPr sz="1250" b="1" i="0" u="none" strike="noStrike" cap="none">
              <a:solidFill>
                <a:srgbClr val="1494B8"/>
              </a:solidFill>
              <a:latin typeface="Arial"/>
              <a:ea typeface="Arial"/>
              <a:cs typeface="Arial"/>
              <a:sym typeface="Arial"/>
            </a:endParaRPr>
          </a:p>
        </p:txBody>
      </p:sp>
      <p:sp>
        <p:nvSpPr>
          <p:cNvPr id="144" name="Google Shape;144;g8ba607c46d_0_10"/>
          <p:cNvSpPr txBox="1"/>
          <p:nvPr/>
        </p:nvSpPr>
        <p:spPr>
          <a:xfrm>
            <a:off x="5429250" y="2467243"/>
            <a:ext cx="1051500" cy="215100"/>
          </a:xfrm>
          <a:prstGeom prst="rect">
            <a:avLst/>
          </a:prstGeom>
          <a:noFill/>
          <a:ln>
            <a:noFill/>
          </a:ln>
        </p:spPr>
        <p:txBody>
          <a:bodyPr spcFirstLastPara="1" wrap="square" lIns="0" tIns="15075" rIns="0" bIns="0" anchor="t" anchorCtr="0">
            <a:noAutofit/>
          </a:bodyPr>
          <a:lstStyle/>
          <a:p>
            <a:pPr marL="7936" marR="3175" lvl="0" indent="-3174" algn="l" rtl="0">
              <a:lnSpc>
                <a:spcPct val="134480"/>
              </a:lnSpc>
              <a:spcBef>
                <a:spcPts val="0"/>
              </a:spcBef>
              <a:spcAft>
                <a:spcPts val="0"/>
              </a:spcAft>
              <a:buClr>
                <a:srgbClr val="000000"/>
              </a:buClr>
              <a:buSzPts val="1250"/>
              <a:buFont typeface="Arial"/>
              <a:buNone/>
            </a:pPr>
            <a:r>
              <a:rPr lang="en-US" sz="1250" b="1" i="0" u="none" strike="noStrike" cap="none">
                <a:solidFill>
                  <a:srgbClr val="78AD49"/>
                </a:solidFill>
                <a:latin typeface="Arial"/>
                <a:ea typeface="Arial"/>
                <a:cs typeface="Arial"/>
                <a:sym typeface="Arial"/>
              </a:rPr>
              <a:t>SETTINGS</a:t>
            </a:r>
            <a:endParaRPr sz="1250" b="1" i="0" u="none" strike="noStrike" cap="none">
              <a:solidFill>
                <a:srgbClr val="78AD49"/>
              </a:solidFill>
              <a:latin typeface="Arial"/>
              <a:ea typeface="Arial"/>
              <a:cs typeface="Arial"/>
              <a:sym typeface="Arial"/>
            </a:endParaRPr>
          </a:p>
        </p:txBody>
      </p:sp>
      <p:sp>
        <p:nvSpPr>
          <p:cNvPr id="145" name="Google Shape;145;g8ba607c46d_0_10"/>
          <p:cNvSpPr txBox="1"/>
          <p:nvPr/>
        </p:nvSpPr>
        <p:spPr>
          <a:xfrm>
            <a:off x="7379925" y="2472025"/>
            <a:ext cx="1901100" cy="215100"/>
          </a:xfrm>
          <a:prstGeom prst="rect">
            <a:avLst/>
          </a:prstGeom>
          <a:noFill/>
          <a:ln>
            <a:noFill/>
          </a:ln>
        </p:spPr>
        <p:txBody>
          <a:bodyPr spcFirstLastPara="1" wrap="square" lIns="0" tIns="15075" rIns="0" bIns="0" anchor="t" anchorCtr="0">
            <a:noAutofit/>
          </a:bodyPr>
          <a:lstStyle/>
          <a:p>
            <a:pPr marL="7936" marR="3175" lvl="0" indent="-3174" algn="l" rtl="0">
              <a:lnSpc>
                <a:spcPct val="134480"/>
              </a:lnSpc>
              <a:spcBef>
                <a:spcPts val="0"/>
              </a:spcBef>
              <a:spcAft>
                <a:spcPts val="0"/>
              </a:spcAft>
              <a:buClr>
                <a:srgbClr val="000000"/>
              </a:buClr>
              <a:buSzPts val="1250"/>
              <a:buFont typeface="Arial"/>
              <a:buNone/>
            </a:pPr>
            <a:r>
              <a:rPr lang="en-US" sz="1250" b="1" i="0" u="none" strike="noStrike" cap="none">
                <a:solidFill>
                  <a:srgbClr val="0A3C53"/>
                </a:solidFill>
                <a:latin typeface="Arial"/>
                <a:ea typeface="Arial"/>
                <a:cs typeface="Arial"/>
                <a:sym typeface="Arial"/>
              </a:rPr>
              <a:t>DURATION</a:t>
            </a:r>
            <a:endParaRPr sz="1250" b="1" i="0" u="none" strike="noStrike" cap="none">
              <a:solidFill>
                <a:srgbClr val="0A3C53"/>
              </a:solidFill>
              <a:latin typeface="Arial"/>
              <a:ea typeface="Arial"/>
              <a:cs typeface="Arial"/>
              <a:sym typeface="Arial"/>
            </a:endParaRPr>
          </a:p>
        </p:txBody>
      </p:sp>
      <p:sp>
        <p:nvSpPr>
          <p:cNvPr id="146" name="Google Shape;146;g8ba607c46d_0_10"/>
          <p:cNvSpPr txBox="1"/>
          <p:nvPr/>
        </p:nvSpPr>
        <p:spPr>
          <a:xfrm>
            <a:off x="5411201" y="1571803"/>
            <a:ext cx="1190700" cy="534600"/>
          </a:xfrm>
          <a:prstGeom prst="rect">
            <a:avLst/>
          </a:prstGeom>
          <a:noFill/>
          <a:ln>
            <a:noFill/>
          </a:ln>
        </p:spPr>
        <p:txBody>
          <a:bodyPr spcFirstLastPara="1" wrap="square" lIns="0" tIns="15075" rIns="0" bIns="0" anchor="t" anchorCtr="0">
            <a:noAutofit/>
          </a:bodyPr>
          <a:lstStyle/>
          <a:p>
            <a:pPr marL="13334" marR="0" lvl="0" indent="0" algn="l" rtl="0">
              <a:lnSpc>
                <a:spcPct val="100000"/>
              </a:lnSpc>
              <a:spcBef>
                <a:spcPts val="0"/>
              </a:spcBef>
              <a:spcAft>
                <a:spcPts val="0"/>
              </a:spcAft>
              <a:buClr>
                <a:srgbClr val="000000"/>
              </a:buClr>
              <a:buSzPts val="1125"/>
              <a:buFont typeface="Arial"/>
              <a:buNone/>
            </a:pPr>
            <a:r>
              <a:rPr lang="en-US" sz="1125" b="1">
                <a:solidFill>
                  <a:schemeClr val="dk1"/>
                </a:solidFill>
                <a:latin typeface="Helvetica Neue"/>
                <a:ea typeface="Helvetica Neue"/>
                <a:cs typeface="Helvetica Neue"/>
                <a:sym typeface="Helvetica Neue"/>
              </a:rPr>
              <a:t>Trauma and m</a:t>
            </a:r>
            <a:r>
              <a:rPr lang="en-US" sz="1125" b="1" i="0" u="none" strike="noStrike" cap="none">
                <a:solidFill>
                  <a:schemeClr val="dk1"/>
                </a:solidFill>
                <a:latin typeface="Helvetica Neue"/>
                <a:ea typeface="Helvetica Neue"/>
                <a:cs typeface="Helvetica Neue"/>
                <a:sym typeface="Helvetica Neue"/>
              </a:rPr>
              <a:t>ental health</a:t>
            </a:r>
            <a:endParaRPr sz="1400" b="0" i="0" u="none" strike="noStrike" cap="none">
              <a:solidFill>
                <a:srgbClr val="000000"/>
              </a:solidFill>
              <a:latin typeface="Arial"/>
              <a:ea typeface="Arial"/>
              <a:cs typeface="Arial"/>
              <a:sym typeface="Arial"/>
            </a:endParaRPr>
          </a:p>
        </p:txBody>
      </p:sp>
      <p:sp>
        <p:nvSpPr>
          <p:cNvPr id="147" name="Google Shape;147;g8ba607c46d_0_10"/>
          <p:cNvSpPr txBox="1"/>
          <p:nvPr/>
        </p:nvSpPr>
        <p:spPr>
          <a:xfrm>
            <a:off x="7379973" y="1562311"/>
            <a:ext cx="1284600" cy="534600"/>
          </a:xfrm>
          <a:prstGeom prst="rect">
            <a:avLst/>
          </a:prstGeom>
          <a:noFill/>
          <a:ln>
            <a:noFill/>
          </a:ln>
        </p:spPr>
        <p:txBody>
          <a:bodyPr spcFirstLastPara="1" wrap="square" lIns="0" tIns="15075" rIns="0" bIns="0" anchor="t" anchorCtr="0">
            <a:noAutofit/>
          </a:bodyPr>
          <a:lstStyle/>
          <a:p>
            <a:pPr marL="13334" marR="0" lvl="0" indent="0" algn="l" rtl="0">
              <a:lnSpc>
                <a:spcPct val="100000"/>
              </a:lnSpc>
              <a:spcBef>
                <a:spcPts val="0"/>
              </a:spcBef>
              <a:spcAft>
                <a:spcPts val="0"/>
              </a:spcAft>
              <a:buClr>
                <a:srgbClr val="000000"/>
              </a:buClr>
              <a:buSzPts val="1125"/>
              <a:buFont typeface="Arial"/>
              <a:buNone/>
            </a:pPr>
            <a:r>
              <a:rPr lang="en-US" sz="1125" b="1" i="0" u="none" strike="noStrike" cap="none">
                <a:solidFill>
                  <a:schemeClr val="dk1"/>
                </a:solidFill>
                <a:latin typeface="Helvetica Neue"/>
                <a:ea typeface="Helvetica Neue"/>
                <a:cs typeface="Helvetica Neue"/>
                <a:sym typeface="Helvetica Neue"/>
              </a:rPr>
              <a:t>Educators, teachers,</a:t>
            </a:r>
            <a:br>
              <a:rPr lang="en-US" sz="1125" b="1" i="0" u="none" strike="noStrike" cap="none">
                <a:solidFill>
                  <a:schemeClr val="dk1"/>
                </a:solidFill>
                <a:latin typeface="Helvetica Neue"/>
                <a:ea typeface="Helvetica Neue"/>
                <a:cs typeface="Helvetica Neue"/>
                <a:sym typeface="Helvetica Neue"/>
              </a:rPr>
            </a:br>
            <a:r>
              <a:rPr lang="en-US" sz="1125" b="1" i="0" u="none" strike="noStrike" cap="none">
                <a:solidFill>
                  <a:schemeClr val="dk1"/>
                </a:solidFill>
                <a:latin typeface="Helvetica Neue"/>
                <a:ea typeface="Helvetica Neue"/>
                <a:cs typeface="Helvetica Neue"/>
                <a:sym typeface="Helvetica Neue"/>
              </a:rPr>
              <a:t>and staff</a:t>
            </a:r>
            <a:endParaRPr sz="1400" b="0" i="0" u="none" strike="noStrike" cap="none">
              <a:solidFill>
                <a:srgbClr val="000000"/>
              </a:solidFill>
              <a:latin typeface="Arial"/>
              <a:ea typeface="Arial"/>
              <a:cs typeface="Arial"/>
              <a:sym typeface="Arial"/>
            </a:endParaRPr>
          </a:p>
        </p:txBody>
      </p:sp>
      <p:sp>
        <p:nvSpPr>
          <p:cNvPr id="148" name="Google Shape;148;g8ba607c46d_0_10"/>
          <p:cNvSpPr txBox="1"/>
          <p:nvPr/>
        </p:nvSpPr>
        <p:spPr>
          <a:xfrm>
            <a:off x="5429250" y="2711250"/>
            <a:ext cx="1660200" cy="534600"/>
          </a:xfrm>
          <a:prstGeom prst="rect">
            <a:avLst/>
          </a:prstGeom>
          <a:noFill/>
          <a:ln>
            <a:noFill/>
          </a:ln>
        </p:spPr>
        <p:txBody>
          <a:bodyPr spcFirstLastPara="1" wrap="square" lIns="0" tIns="15075" rIns="0" bIns="0" anchor="t" anchorCtr="0">
            <a:noAutofit/>
          </a:bodyPr>
          <a:lstStyle/>
          <a:p>
            <a:pPr marL="8333" marR="0" lvl="0" indent="0" algn="l" rtl="0">
              <a:lnSpc>
                <a:spcPct val="100000"/>
              </a:lnSpc>
              <a:spcBef>
                <a:spcPts val="0"/>
              </a:spcBef>
              <a:spcAft>
                <a:spcPts val="0"/>
              </a:spcAft>
              <a:buClr>
                <a:srgbClr val="000000"/>
              </a:buClr>
              <a:buSzPts val="1125"/>
              <a:buFont typeface="Arial"/>
              <a:buNone/>
            </a:pPr>
            <a:r>
              <a:rPr lang="en-US" sz="1125" b="1">
                <a:solidFill>
                  <a:schemeClr val="dk1"/>
                </a:solidFill>
              </a:rPr>
              <a:t>K12 schools</a:t>
            </a:r>
            <a:endParaRPr sz="1125" b="1" i="0" u="none" strike="noStrike" cap="none">
              <a:solidFill>
                <a:schemeClr val="dk1"/>
              </a:solidFill>
              <a:latin typeface="Arial"/>
              <a:ea typeface="Arial"/>
              <a:cs typeface="Arial"/>
              <a:sym typeface="Arial"/>
            </a:endParaRPr>
          </a:p>
        </p:txBody>
      </p:sp>
      <p:sp>
        <p:nvSpPr>
          <p:cNvPr id="149" name="Google Shape;149;g8ba607c46d_0_10"/>
          <p:cNvSpPr txBox="1"/>
          <p:nvPr/>
        </p:nvSpPr>
        <p:spPr>
          <a:xfrm>
            <a:off x="7384412" y="2721784"/>
            <a:ext cx="1357500" cy="707700"/>
          </a:xfrm>
          <a:prstGeom prst="rect">
            <a:avLst/>
          </a:prstGeom>
          <a:noFill/>
          <a:ln>
            <a:noFill/>
          </a:ln>
        </p:spPr>
        <p:txBody>
          <a:bodyPr spcFirstLastPara="1" wrap="square" lIns="0" tIns="15075" rIns="0" bIns="0" anchor="t" anchorCtr="0">
            <a:noAutofit/>
          </a:bodyPr>
          <a:lstStyle/>
          <a:p>
            <a:pPr marL="8333" marR="0" lvl="0" indent="0" algn="l" rtl="0">
              <a:lnSpc>
                <a:spcPct val="100000"/>
              </a:lnSpc>
              <a:spcBef>
                <a:spcPts val="0"/>
              </a:spcBef>
              <a:spcAft>
                <a:spcPts val="0"/>
              </a:spcAft>
              <a:buClr>
                <a:srgbClr val="000000"/>
              </a:buClr>
              <a:buSzPts val="1125"/>
              <a:buFont typeface="Arial"/>
              <a:buNone/>
            </a:pPr>
            <a:r>
              <a:rPr lang="en-US" sz="1125" b="1">
                <a:solidFill>
                  <a:schemeClr val="dk1"/>
                </a:solidFill>
              </a:rPr>
              <a:t>21-45</a:t>
            </a:r>
            <a:r>
              <a:rPr lang="en-US" sz="1125" b="1" i="0" u="none" strike="noStrike" cap="none">
                <a:solidFill>
                  <a:schemeClr val="dk1"/>
                </a:solidFill>
                <a:latin typeface="Arial"/>
                <a:ea typeface="Arial"/>
                <a:cs typeface="Arial"/>
                <a:sym typeface="Arial"/>
              </a:rPr>
              <a:t> minutes</a:t>
            </a:r>
            <a:endParaRPr sz="1125" b="1" i="0" u="none" strike="noStrike" cap="none">
              <a:solidFill>
                <a:schemeClr val="dk1"/>
              </a:solidFill>
              <a:latin typeface="Arial"/>
              <a:ea typeface="Arial"/>
              <a:cs typeface="Arial"/>
              <a:sym typeface="Arial"/>
            </a:endParaRPr>
          </a:p>
        </p:txBody>
      </p:sp>
      <p:pic>
        <p:nvPicPr>
          <p:cNvPr id="150" name="Google Shape;150;g8ba607c46d_0_10"/>
          <p:cNvPicPr preferRelativeResize="0"/>
          <p:nvPr/>
        </p:nvPicPr>
        <p:blipFill rotWithShape="1">
          <a:blip r:embed="rId3">
            <a:alphaModFix/>
          </a:blip>
          <a:srcRect/>
          <a:stretch/>
        </p:blipFill>
        <p:spPr>
          <a:xfrm>
            <a:off x="1028070" y="886524"/>
            <a:ext cx="3943626" cy="2698585"/>
          </a:xfrm>
          <a:prstGeom prst="rect">
            <a:avLst/>
          </a:prstGeom>
          <a:noFill/>
          <a:ln>
            <a:noFill/>
          </a:ln>
        </p:spPr>
      </p:pic>
      <p:grpSp>
        <p:nvGrpSpPr>
          <p:cNvPr id="151" name="Google Shape;151;g8ba607c46d_0_10"/>
          <p:cNvGrpSpPr/>
          <p:nvPr/>
        </p:nvGrpSpPr>
        <p:grpSpPr>
          <a:xfrm>
            <a:off x="311150" y="3476625"/>
            <a:ext cx="8429625" cy="1168688"/>
            <a:chOff x="533399" y="2244858"/>
            <a:chExt cx="13487400" cy="1869900"/>
          </a:xfrm>
        </p:grpSpPr>
        <p:sp>
          <p:nvSpPr>
            <p:cNvPr id="152" name="Google Shape;152;g8ba607c46d_0_10"/>
            <p:cNvSpPr/>
            <p:nvPr/>
          </p:nvSpPr>
          <p:spPr>
            <a:xfrm>
              <a:off x="533399" y="2244858"/>
              <a:ext cx="13487400" cy="1869900"/>
            </a:xfrm>
            <a:prstGeom prst="rect">
              <a:avLst/>
            </a:prstGeom>
            <a:solidFill>
              <a:srgbClr val="EAEAE6">
                <a:alpha val="4470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25"/>
                <a:buFont typeface="Arial"/>
                <a:buNone/>
              </a:pPr>
              <a:r>
                <a:rPr lang="en-US" sz="1125" b="0" i="0" u="none" strike="noStrike" cap="none">
                  <a:solidFill>
                    <a:schemeClr val="lt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53" name="Google Shape;153;g8ba607c46d_0_10"/>
            <p:cNvSpPr txBox="1"/>
            <p:nvPr/>
          </p:nvSpPr>
          <p:spPr>
            <a:xfrm>
              <a:off x="6902656" y="2700780"/>
              <a:ext cx="2175300" cy="1026000"/>
            </a:xfrm>
            <a:prstGeom prst="rect">
              <a:avLst/>
            </a:prstGeom>
            <a:noFill/>
            <a:ln>
              <a:noFill/>
            </a:ln>
          </p:spPr>
          <p:txBody>
            <a:bodyPr spcFirstLastPara="1" wrap="square" lIns="0" tIns="25400" rIns="0" bIns="0" anchor="t" anchorCtr="0">
              <a:noAutofit/>
            </a:bodyPr>
            <a:lstStyle/>
            <a:p>
              <a:pPr marL="0" marR="3175" lvl="0" indent="0" algn="l" rtl="0">
                <a:lnSpc>
                  <a:spcPct val="100000"/>
                </a:lnSpc>
                <a:spcBef>
                  <a:spcPts val="0"/>
                </a:spcBef>
                <a:spcAft>
                  <a:spcPts val="0"/>
                </a:spcAft>
                <a:buClr>
                  <a:srgbClr val="000000"/>
                </a:buClr>
                <a:buSzPts val="1000"/>
                <a:buFont typeface="Arial"/>
                <a:buNone/>
              </a:pPr>
              <a:r>
                <a:rPr lang="en-US" sz="1000" b="1">
                  <a:solidFill>
                    <a:srgbClr val="525252"/>
                  </a:solidFill>
                </a:rPr>
                <a:t>Charley</a:t>
              </a:r>
              <a:r>
                <a:rPr lang="en-US" sz="1000" b="1" i="0" u="none" strike="noStrike" cap="none">
                  <a:solidFill>
                    <a:srgbClr val="525252"/>
                  </a:solidFill>
                  <a:latin typeface="Arial"/>
                  <a:ea typeface="Arial"/>
                  <a:cs typeface="Arial"/>
                  <a:sym typeface="Arial"/>
                </a:rPr>
                <a:t>: </a:t>
              </a:r>
              <a:r>
                <a:rPr lang="en-US" sz="1000" b="0" i="0" u="none" strike="noStrike" cap="none">
                  <a:solidFill>
                    <a:srgbClr val="525252"/>
                  </a:solidFill>
                  <a:latin typeface="Arial"/>
                  <a:ea typeface="Arial"/>
                  <a:cs typeface="Arial"/>
                  <a:sym typeface="Arial"/>
                </a:rPr>
                <a:t>A </a:t>
              </a:r>
              <a:r>
                <a:rPr lang="en-US" sz="1000">
                  <a:solidFill>
                    <a:srgbClr val="525252"/>
                  </a:solidFill>
                </a:rPr>
                <a:t>13 year old who is becoming increasingly despondent </a:t>
              </a:r>
              <a:endParaRPr sz="1000" b="0" i="0" u="none" strike="noStrike" cap="none">
                <a:solidFill>
                  <a:schemeClr val="dk1"/>
                </a:solidFill>
                <a:latin typeface="Arial"/>
                <a:ea typeface="Arial"/>
                <a:cs typeface="Arial"/>
                <a:sym typeface="Arial"/>
              </a:endParaRPr>
            </a:p>
          </p:txBody>
        </p:sp>
        <p:sp>
          <p:nvSpPr>
            <p:cNvPr id="154" name="Google Shape;154;g8ba607c46d_0_10"/>
            <p:cNvSpPr txBox="1"/>
            <p:nvPr/>
          </p:nvSpPr>
          <p:spPr>
            <a:xfrm>
              <a:off x="2257605" y="2702295"/>
              <a:ext cx="2175300" cy="1026000"/>
            </a:xfrm>
            <a:prstGeom prst="rect">
              <a:avLst/>
            </a:prstGeom>
            <a:noFill/>
            <a:ln>
              <a:noFill/>
            </a:ln>
          </p:spPr>
          <p:txBody>
            <a:bodyPr spcFirstLastPara="1" wrap="square" lIns="0" tIns="25400" rIns="0" bIns="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a:solidFill>
                    <a:srgbClr val="525252"/>
                  </a:solidFill>
                </a:rPr>
                <a:t>Lucas</a:t>
              </a:r>
              <a:r>
                <a:rPr lang="en-US" sz="1000" b="1" i="0" u="none" strike="noStrike" cap="none">
                  <a:solidFill>
                    <a:srgbClr val="525252"/>
                  </a:solidFill>
                  <a:latin typeface="Arial"/>
                  <a:ea typeface="Arial"/>
                  <a:cs typeface="Arial"/>
                  <a:sym typeface="Arial"/>
                </a:rPr>
                <a:t>: </a:t>
              </a:r>
              <a:r>
                <a:rPr lang="en-US" sz="1000" b="0" i="0" u="none" strike="noStrike" cap="none">
                  <a:solidFill>
                    <a:srgbClr val="525252"/>
                  </a:solidFill>
                  <a:latin typeface="Arial"/>
                  <a:ea typeface="Arial"/>
                  <a:cs typeface="Arial"/>
                  <a:sym typeface="Arial"/>
                </a:rPr>
                <a:t>A third grader who </a:t>
              </a:r>
              <a:r>
                <a:rPr lang="en-US" sz="1000">
                  <a:solidFill>
                    <a:srgbClr val="525252"/>
                  </a:solidFill>
                </a:rPr>
                <a:t>seems tired and distracted and is often absent</a:t>
              </a:r>
              <a:endParaRPr sz="1000" b="0" i="0" u="none" strike="noStrike" cap="none">
                <a:solidFill>
                  <a:schemeClr val="dk1"/>
                </a:solidFill>
                <a:latin typeface="Arial"/>
                <a:ea typeface="Arial"/>
                <a:cs typeface="Arial"/>
                <a:sym typeface="Arial"/>
              </a:endParaRPr>
            </a:p>
          </p:txBody>
        </p:sp>
        <p:sp>
          <p:nvSpPr>
            <p:cNvPr id="155" name="Google Shape;155;g8ba607c46d_0_10"/>
            <p:cNvSpPr txBox="1"/>
            <p:nvPr/>
          </p:nvSpPr>
          <p:spPr>
            <a:xfrm>
              <a:off x="11259146" y="2709602"/>
              <a:ext cx="2369400" cy="780300"/>
            </a:xfrm>
            <a:prstGeom prst="rect">
              <a:avLst/>
            </a:prstGeom>
            <a:noFill/>
            <a:ln>
              <a:noFill/>
            </a:ln>
          </p:spPr>
          <p:txBody>
            <a:bodyPr spcFirstLastPara="1" wrap="square" lIns="0" tIns="25775" rIns="0" bIns="0" anchor="t" anchorCtr="0">
              <a:noAutofit/>
            </a:bodyPr>
            <a:lstStyle/>
            <a:p>
              <a:pPr marL="7936" marR="3175" lvl="0" indent="0" algn="l" rtl="0">
                <a:lnSpc>
                  <a:spcPct val="100000"/>
                </a:lnSpc>
                <a:spcBef>
                  <a:spcPts val="0"/>
                </a:spcBef>
                <a:spcAft>
                  <a:spcPts val="0"/>
                </a:spcAft>
                <a:buClr>
                  <a:srgbClr val="000000"/>
                </a:buClr>
                <a:buSzPts val="1000"/>
                <a:buFont typeface="Arial"/>
                <a:buNone/>
              </a:pPr>
              <a:r>
                <a:rPr lang="en-US" sz="1000" b="1">
                  <a:solidFill>
                    <a:srgbClr val="525252"/>
                  </a:solidFill>
                </a:rPr>
                <a:t>Noah</a:t>
              </a:r>
              <a:r>
                <a:rPr lang="en-US" sz="1000" b="1" i="0" u="none" strike="noStrike" cap="none">
                  <a:solidFill>
                    <a:srgbClr val="525252"/>
                  </a:solidFill>
                  <a:latin typeface="Arial"/>
                  <a:ea typeface="Arial"/>
                  <a:cs typeface="Arial"/>
                  <a:sym typeface="Arial"/>
                </a:rPr>
                <a:t>: </a:t>
              </a:r>
              <a:r>
                <a:rPr lang="en-US" sz="1000" b="0" i="0" u="none" strike="noStrike" cap="none">
                  <a:solidFill>
                    <a:srgbClr val="525252"/>
                  </a:solidFill>
                  <a:latin typeface="Arial"/>
                  <a:ea typeface="Arial"/>
                  <a:cs typeface="Arial"/>
                  <a:sym typeface="Arial"/>
                </a:rPr>
                <a:t>A </a:t>
              </a:r>
              <a:r>
                <a:rPr lang="en-US" sz="1000">
                  <a:solidFill>
                    <a:srgbClr val="525252"/>
                  </a:solidFill>
                </a:rPr>
                <a:t>17 year old with dropping grades and erratic behavior</a:t>
              </a:r>
              <a:endParaRPr sz="1000" b="1" i="0" u="none" strike="noStrike" cap="none">
                <a:solidFill>
                  <a:srgbClr val="525252"/>
                </a:solidFill>
                <a:latin typeface="Arial"/>
                <a:ea typeface="Arial"/>
                <a:cs typeface="Arial"/>
                <a:sym typeface="Arial"/>
              </a:endParaRPr>
            </a:p>
          </p:txBody>
        </p:sp>
      </p:grpSp>
      <p:pic>
        <p:nvPicPr>
          <p:cNvPr id="156" name="Google Shape;156;g8ba607c46d_0_10"/>
          <p:cNvPicPr preferRelativeResize="0"/>
          <p:nvPr/>
        </p:nvPicPr>
        <p:blipFill rotWithShape="1">
          <a:blip r:embed="rId4">
            <a:alphaModFix/>
          </a:blip>
          <a:srcRect/>
          <a:stretch/>
        </p:blipFill>
        <p:spPr>
          <a:xfrm>
            <a:off x="472794" y="3632345"/>
            <a:ext cx="874395" cy="857250"/>
          </a:xfrm>
          <a:prstGeom prst="rect">
            <a:avLst/>
          </a:prstGeom>
          <a:noFill/>
          <a:ln>
            <a:noFill/>
          </a:ln>
        </p:spPr>
      </p:pic>
      <p:pic>
        <p:nvPicPr>
          <p:cNvPr id="157" name="Google Shape;157;g8ba607c46d_0_10"/>
          <p:cNvPicPr preferRelativeResize="0"/>
          <p:nvPr/>
        </p:nvPicPr>
        <p:blipFill rotWithShape="1">
          <a:blip r:embed="rId5">
            <a:alphaModFix/>
          </a:blip>
          <a:srcRect/>
          <a:stretch/>
        </p:blipFill>
        <p:spPr>
          <a:xfrm>
            <a:off x="3363309" y="3627883"/>
            <a:ext cx="874395" cy="857250"/>
          </a:xfrm>
          <a:prstGeom prst="rect">
            <a:avLst/>
          </a:prstGeom>
          <a:noFill/>
          <a:ln>
            <a:noFill/>
          </a:ln>
        </p:spPr>
      </p:pic>
      <p:pic>
        <p:nvPicPr>
          <p:cNvPr id="158" name="Google Shape;158;g8ba607c46d_0_10"/>
          <p:cNvPicPr preferRelativeResize="0"/>
          <p:nvPr/>
        </p:nvPicPr>
        <p:blipFill rotWithShape="1">
          <a:blip r:embed="rId6">
            <a:alphaModFix/>
          </a:blip>
          <a:srcRect/>
          <a:stretch/>
        </p:blipFill>
        <p:spPr>
          <a:xfrm>
            <a:off x="6017747" y="3627865"/>
            <a:ext cx="874395" cy="857250"/>
          </a:xfrm>
          <a:prstGeom prst="rect">
            <a:avLst/>
          </a:prstGeom>
          <a:noFill/>
          <a:ln>
            <a:noFill/>
          </a:ln>
        </p:spPr>
      </p:pic>
      <p:pic>
        <p:nvPicPr>
          <p:cNvPr id="159" name="Google Shape;159;g8ba607c46d_0_10"/>
          <p:cNvPicPr preferRelativeResize="0"/>
          <p:nvPr/>
        </p:nvPicPr>
        <p:blipFill rotWithShape="1">
          <a:blip r:embed="rId7">
            <a:alphaModFix/>
          </a:blip>
          <a:srcRect l="7052" t="11832" r="8893"/>
          <a:stretch/>
        </p:blipFill>
        <p:spPr>
          <a:xfrm>
            <a:off x="1601200" y="1369673"/>
            <a:ext cx="2809795" cy="1657816"/>
          </a:xfrm>
          <a:prstGeom prst="rect">
            <a:avLst/>
          </a:prstGeom>
          <a:noFill/>
          <a:ln>
            <a:noFill/>
          </a:ln>
        </p:spPr>
      </p:pic>
      <p:pic>
        <p:nvPicPr>
          <p:cNvPr id="160" name="Google Shape;160;g8ba607c46d_0_10"/>
          <p:cNvPicPr preferRelativeResize="0"/>
          <p:nvPr/>
        </p:nvPicPr>
        <p:blipFill rotWithShape="1">
          <a:blip r:embed="rId7">
            <a:alphaModFix/>
          </a:blip>
          <a:srcRect l="60657" t="18806" r="28534" b="59415"/>
          <a:stretch/>
        </p:blipFill>
        <p:spPr>
          <a:xfrm>
            <a:off x="6093950" y="3661300"/>
            <a:ext cx="756307" cy="857250"/>
          </a:xfrm>
          <a:prstGeom prst="rect">
            <a:avLst/>
          </a:prstGeom>
          <a:noFill/>
          <a:ln>
            <a:noFill/>
          </a:ln>
        </p:spPr>
      </p:pic>
      <p:pic>
        <p:nvPicPr>
          <p:cNvPr id="161" name="Google Shape;161;g8ba607c46d_0_10"/>
          <p:cNvPicPr preferRelativeResize="0"/>
          <p:nvPr/>
        </p:nvPicPr>
        <p:blipFill rotWithShape="1">
          <a:blip r:embed="rId8">
            <a:alphaModFix/>
          </a:blip>
          <a:srcRect l="55704" t="12667" r="22409" b="45594"/>
          <a:stretch/>
        </p:blipFill>
        <p:spPr>
          <a:xfrm>
            <a:off x="501000" y="3631057"/>
            <a:ext cx="756298" cy="811291"/>
          </a:xfrm>
          <a:prstGeom prst="rect">
            <a:avLst/>
          </a:prstGeom>
          <a:noFill/>
          <a:ln>
            <a:noFill/>
          </a:ln>
        </p:spPr>
      </p:pic>
      <p:pic>
        <p:nvPicPr>
          <p:cNvPr id="162" name="Google Shape;162;g8ba607c46d_0_10"/>
          <p:cNvPicPr preferRelativeResize="0"/>
          <p:nvPr/>
        </p:nvPicPr>
        <p:blipFill rotWithShape="1">
          <a:blip r:embed="rId9">
            <a:alphaModFix/>
          </a:blip>
          <a:srcRect l="56077" t="18280" r="24274" b="45115"/>
          <a:stretch/>
        </p:blipFill>
        <p:spPr>
          <a:xfrm>
            <a:off x="3343459" y="3614326"/>
            <a:ext cx="818045" cy="8572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7"/>
          <p:cNvSpPr txBox="1">
            <a:spLocks noGrp="1"/>
          </p:cNvSpPr>
          <p:nvPr>
            <p:ph type="sldNum" idx="12"/>
          </p:nvPr>
        </p:nvSpPr>
        <p:spPr>
          <a:xfrm>
            <a:off x="6966248" y="4809596"/>
            <a:ext cx="21336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9</a:t>
            </a:fld>
            <a:endParaRPr/>
          </a:p>
        </p:txBody>
      </p:sp>
      <p:sp>
        <p:nvSpPr>
          <p:cNvPr id="169" name="Google Shape;169;p7" descr="Image result for Concorde Career Colleges logo"/>
          <p:cNvSpPr/>
          <p:nvPr/>
        </p:nvSpPr>
        <p:spPr>
          <a:xfrm>
            <a:off x="4419600" y="241935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0" name="Google Shape;170;p7"/>
          <p:cNvSpPr txBox="1">
            <a:spLocks noGrp="1"/>
          </p:cNvSpPr>
          <p:nvPr>
            <p:ph type="title"/>
          </p:nvPr>
        </p:nvSpPr>
        <p:spPr>
          <a:xfrm>
            <a:off x="269144" y="599840"/>
            <a:ext cx="6659292" cy="452120"/>
          </a:xfrm>
          <a:prstGeom prst="rect">
            <a:avLst/>
          </a:prstGeom>
          <a:noFill/>
          <a:ln>
            <a:noFill/>
          </a:ln>
        </p:spPr>
        <p:txBody>
          <a:bodyPr spcFirstLastPara="1" wrap="square" lIns="0" tIns="12050" rIns="0" bIns="0" anchor="t" anchorCtr="0">
            <a:noAutofit/>
          </a:bodyPr>
          <a:lstStyle/>
          <a:p>
            <a:pPr marL="12700" marR="0" lvl="0" indent="0" algn="l" rtl="0">
              <a:lnSpc>
                <a:spcPct val="100000"/>
              </a:lnSpc>
              <a:spcBef>
                <a:spcPts val="0"/>
              </a:spcBef>
              <a:spcAft>
                <a:spcPts val="0"/>
              </a:spcAft>
              <a:buClr>
                <a:schemeClr val="dk1"/>
              </a:buClr>
              <a:buSzPts val="2000"/>
              <a:buFont typeface="Calibri"/>
              <a:buNone/>
            </a:pPr>
            <a:r>
              <a:rPr lang="en-US" sz="2000" b="1" i="0" u="none" strike="noStrike" cap="none">
                <a:solidFill>
                  <a:schemeClr val="dk1"/>
                </a:solidFill>
                <a:latin typeface="Calibri"/>
                <a:ea typeface="Calibri"/>
                <a:cs typeface="Calibri"/>
                <a:sym typeface="Calibri"/>
              </a:rPr>
              <a:t>Learning Objectives</a:t>
            </a:r>
            <a:endParaRPr sz="2000"/>
          </a:p>
        </p:txBody>
      </p:sp>
      <p:grpSp>
        <p:nvGrpSpPr>
          <p:cNvPr id="171" name="Google Shape;171;p7"/>
          <p:cNvGrpSpPr/>
          <p:nvPr/>
        </p:nvGrpSpPr>
        <p:grpSpPr>
          <a:xfrm>
            <a:off x="569134" y="1735821"/>
            <a:ext cx="1605979" cy="2557754"/>
            <a:chOff x="4616465" y="1615138"/>
            <a:chExt cx="2808289" cy="4428221"/>
          </a:xfrm>
        </p:grpSpPr>
        <p:grpSp>
          <p:nvGrpSpPr>
            <p:cNvPr id="172" name="Google Shape;172;p7"/>
            <p:cNvGrpSpPr/>
            <p:nvPr/>
          </p:nvGrpSpPr>
          <p:grpSpPr>
            <a:xfrm>
              <a:off x="4616465" y="1615138"/>
              <a:ext cx="2808289" cy="3399484"/>
              <a:chOff x="4616465" y="1615138"/>
              <a:chExt cx="2808289" cy="3399484"/>
            </a:xfrm>
          </p:grpSpPr>
          <p:sp>
            <p:nvSpPr>
              <p:cNvPr id="173" name="Google Shape;173;p7"/>
              <p:cNvSpPr/>
              <p:nvPr/>
            </p:nvSpPr>
            <p:spPr>
              <a:xfrm>
                <a:off x="6011087" y="4032455"/>
                <a:ext cx="25395" cy="857279"/>
              </a:xfrm>
              <a:prstGeom prst="rect">
                <a:avLst/>
              </a:pr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174" name="Google Shape;174;p7"/>
              <p:cNvSpPr/>
              <p:nvPr/>
            </p:nvSpPr>
            <p:spPr>
              <a:xfrm>
                <a:off x="6019552" y="4874918"/>
                <a:ext cx="397858" cy="42335"/>
              </a:xfrm>
              <a:custGeom>
                <a:avLst/>
                <a:gdLst/>
                <a:ahLst/>
                <a:cxnLst/>
                <a:rect l="l" t="t" r="r" b="b"/>
                <a:pathLst>
                  <a:path w="251" h="27" extrusionOk="0">
                    <a:moveTo>
                      <a:pt x="251" y="27"/>
                    </a:moveTo>
                    <a:lnTo>
                      <a:pt x="0" y="17"/>
                    </a:lnTo>
                    <a:lnTo>
                      <a:pt x="0" y="0"/>
                    </a:lnTo>
                    <a:lnTo>
                      <a:pt x="251" y="12"/>
                    </a:lnTo>
                    <a:lnTo>
                      <a:pt x="251" y="27"/>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175" name="Google Shape;175;p7"/>
              <p:cNvSpPr/>
              <p:nvPr/>
            </p:nvSpPr>
            <p:spPr>
              <a:xfrm>
                <a:off x="5725390" y="4502372"/>
                <a:ext cx="300510" cy="397947"/>
              </a:xfrm>
              <a:custGeom>
                <a:avLst/>
                <a:gdLst/>
                <a:ahLst/>
                <a:cxnLst/>
                <a:rect l="l" t="t" r="r" b="b"/>
                <a:pathLst>
                  <a:path w="190" h="250" extrusionOk="0">
                    <a:moveTo>
                      <a:pt x="178" y="250"/>
                    </a:moveTo>
                    <a:lnTo>
                      <a:pt x="0" y="10"/>
                    </a:lnTo>
                    <a:lnTo>
                      <a:pt x="14" y="0"/>
                    </a:lnTo>
                    <a:lnTo>
                      <a:pt x="190" y="240"/>
                    </a:lnTo>
                    <a:lnTo>
                      <a:pt x="178" y="250"/>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176" name="Google Shape;176;p7"/>
              <p:cNvSpPr/>
              <p:nvPr/>
            </p:nvSpPr>
            <p:spPr>
              <a:xfrm>
                <a:off x="6004737" y="4546822"/>
                <a:ext cx="444416" cy="353496"/>
              </a:xfrm>
              <a:custGeom>
                <a:avLst/>
                <a:gdLst/>
                <a:ahLst/>
                <a:cxnLst/>
                <a:rect l="l" t="t" r="r" b="b"/>
                <a:pathLst>
                  <a:path w="281" h="222" extrusionOk="0">
                    <a:moveTo>
                      <a:pt x="11" y="222"/>
                    </a:moveTo>
                    <a:lnTo>
                      <a:pt x="0" y="208"/>
                    </a:lnTo>
                    <a:lnTo>
                      <a:pt x="271" y="0"/>
                    </a:lnTo>
                    <a:lnTo>
                      <a:pt x="281" y="12"/>
                    </a:lnTo>
                    <a:lnTo>
                      <a:pt x="11" y="222"/>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177" name="Google Shape;177;p7"/>
              <p:cNvSpPr/>
              <p:nvPr/>
            </p:nvSpPr>
            <p:spPr>
              <a:xfrm>
                <a:off x="5397369" y="4883385"/>
                <a:ext cx="620066" cy="40217"/>
              </a:xfrm>
              <a:custGeom>
                <a:avLst/>
                <a:gdLst/>
                <a:ahLst/>
                <a:cxnLst/>
                <a:rect l="l" t="t" r="r" b="b"/>
                <a:pathLst>
                  <a:path w="391" h="26" extrusionOk="0">
                    <a:moveTo>
                      <a:pt x="0" y="26"/>
                    </a:moveTo>
                    <a:lnTo>
                      <a:pt x="0" y="11"/>
                    </a:lnTo>
                    <a:lnTo>
                      <a:pt x="389" y="0"/>
                    </a:lnTo>
                    <a:lnTo>
                      <a:pt x="391" y="16"/>
                    </a:lnTo>
                    <a:lnTo>
                      <a:pt x="0" y="26"/>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178" name="Google Shape;178;p7"/>
              <p:cNvSpPr/>
              <p:nvPr/>
            </p:nvSpPr>
            <p:spPr>
              <a:xfrm>
                <a:off x="5257695" y="4445219"/>
                <a:ext cx="152371" cy="469916"/>
              </a:xfrm>
              <a:custGeom>
                <a:avLst/>
                <a:gdLst/>
                <a:ahLst/>
                <a:cxnLst/>
                <a:rect l="l" t="t" r="r" b="b"/>
                <a:pathLst>
                  <a:path w="96" h="296" extrusionOk="0">
                    <a:moveTo>
                      <a:pt x="79" y="296"/>
                    </a:moveTo>
                    <a:lnTo>
                      <a:pt x="0" y="5"/>
                    </a:lnTo>
                    <a:lnTo>
                      <a:pt x="16" y="0"/>
                    </a:lnTo>
                    <a:lnTo>
                      <a:pt x="96" y="291"/>
                    </a:lnTo>
                    <a:lnTo>
                      <a:pt x="79" y="296"/>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179" name="Google Shape;179;p7"/>
              <p:cNvSpPr/>
              <p:nvPr/>
            </p:nvSpPr>
            <p:spPr>
              <a:xfrm>
                <a:off x="5382554" y="4508721"/>
                <a:ext cx="359766" cy="404298"/>
              </a:xfrm>
              <a:custGeom>
                <a:avLst/>
                <a:gdLst/>
                <a:ahLst/>
                <a:cxnLst/>
                <a:rect l="l" t="t" r="r" b="b"/>
                <a:pathLst>
                  <a:path w="226" h="255" extrusionOk="0">
                    <a:moveTo>
                      <a:pt x="13" y="255"/>
                    </a:moveTo>
                    <a:lnTo>
                      <a:pt x="0" y="245"/>
                    </a:lnTo>
                    <a:lnTo>
                      <a:pt x="214" y="0"/>
                    </a:lnTo>
                    <a:lnTo>
                      <a:pt x="226" y="11"/>
                    </a:lnTo>
                    <a:lnTo>
                      <a:pt x="13" y="255"/>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180" name="Google Shape;180;p7"/>
              <p:cNvSpPr/>
              <p:nvPr/>
            </p:nvSpPr>
            <p:spPr>
              <a:xfrm>
                <a:off x="5261928" y="4434636"/>
                <a:ext cx="476160" cy="84670"/>
              </a:xfrm>
              <a:custGeom>
                <a:avLst/>
                <a:gdLst/>
                <a:ahLst/>
                <a:cxnLst/>
                <a:rect l="l" t="t" r="r" b="b"/>
                <a:pathLst>
                  <a:path w="301" h="53" extrusionOk="0">
                    <a:moveTo>
                      <a:pt x="298" y="53"/>
                    </a:moveTo>
                    <a:lnTo>
                      <a:pt x="0" y="15"/>
                    </a:lnTo>
                    <a:lnTo>
                      <a:pt x="3" y="0"/>
                    </a:lnTo>
                    <a:lnTo>
                      <a:pt x="301" y="37"/>
                    </a:lnTo>
                    <a:lnTo>
                      <a:pt x="298" y="53"/>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181" name="Google Shape;181;p7"/>
              <p:cNvSpPr/>
              <p:nvPr/>
            </p:nvSpPr>
            <p:spPr>
              <a:xfrm>
                <a:off x="5723274" y="4032455"/>
                <a:ext cx="313208" cy="476266"/>
              </a:xfrm>
              <a:custGeom>
                <a:avLst/>
                <a:gdLst/>
                <a:ahLst/>
                <a:cxnLst/>
                <a:rect l="l" t="t" r="r" b="b"/>
                <a:pathLst>
                  <a:path w="197" h="300" extrusionOk="0">
                    <a:moveTo>
                      <a:pt x="14" y="300"/>
                    </a:moveTo>
                    <a:lnTo>
                      <a:pt x="0" y="292"/>
                    </a:lnTo>
                    <a:lnTo>
                      <a:pt x="183" y="0"/>
                    </a:lnTo>
                    <a:lnTo>
                      <a:pt x="197" y="10"/>
                    </a:lnTo>
                    <a:lnTo>
                      <a:pt x="14" y="300"/>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182" name="Google Shape;182;p7"/>
              <p:cNvSpPr/>
              <p:nvPr/>
            </p:nvSpPr>
            <p:spPr>
              <a:xfrm>
                <a:off x="6432223" y="4290698"/>
                <a:ext cx="359766" cy="275176"/>
              </a:xfrm>
              <a:custGeom>
                <a:avLst/>
                <a:gdLst/>
                <a:ahLst/>
                <a:cxnLst/>
                <a:rect l="l" t="t" r="r" b="b"/>
                <a:pathLst>
                  <a:path w="226" h="174" extrusionOk="0">
                    <a:moveTo>
                      <a:pt x="10" y="174"/>
                    </a:moveTo>
                    <a:lnTo>
                      <a:pt x="0" y="162"/>
                    </a:lnTo>
                    <a:lnTo>
                      <a:pt x="216" y="0"/>
                    </a:lnTo>
                    <a:lnTo>
                      <a:pt x="226" y="12"/>
                    </a:lnTo>
                    <a:lnTo>
                      <a:pt x="10" y="174"/>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183" name="Google Shape;183;p7"/>
              <p:cNvSpPr/>
              <p:nvPr/>
            </p:nvSpPr>
            <p:spPr>
              <a:xfrm>
                <a:off x="6411061" y="4559523"/>
                <a:ext cx="40210" cy="340796"/>
              </a:xfrm>
              <a:custGeom>
                <a:avLst/>
                <a:gdLst/>
                <a:ahLst/>
                <a:cxnLst/>
                <a:rect l="l" t="t" r="r" b="b"/>
                <a:pathLst>
                  <a:path w="26" h="214" extrusionOk="0">
                    <a:moveTo>
                      <a:pt x="15" y="214"/>
                    </a:moveTo>
                    <a:lnTo>
                      <a:pt x="0" y="212"/>
                    </a:lnTo>
                    <a:lnTo>
                      <a:pt x="10" y="0"/>
                    </a:lnTo>
                    <a:lnTo>
                      <a:pt x="26" y="0"/>
                    </a:lnTo>
                    <a:lnTo>
                      <a:pt x="15" y="214"/>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184" name="Google Shape;184;p7"/>
              <p:cNvSpPr/>
              <p:nvPr/>
            </p:nvSpPr>
            <p:spPr>
              <a:xfrm>
                <a:off x="5738087" y="4483320"/>
                <a:ext cx="698369" cy="93137"/>
              </a:xfrm>
              <a:custGeom>
                <a:avLst/>
                <a:gdLst/>
                <a:ahLst/>
                <a:cxnLst/>
                <a:rect l="l" t="t" r="r" b="b"/>
                <a:pathLst>
                  <a:path w="440" h="59" extrusionOk="0">
                    <a:moveTo>
                      <a:pt x="438" y="59"/>
                    </a:moveTo>
                    <a:lnTo>
                      <a:pt x="0" y="17"/>
                    </a:lnTo>
                    <a:lnTo>
                      <a:pt x="1" y="0"/>
                    </a:lnTo>
                    <a:lnTo>
                      <a:pt x="440" y="44"/>
                    </a:lnTo>
                    <a:lnTo>
                      <a:pt x="438" y="59"/>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185" name="Google Shape;185;p7"/>
              <p:cNvSpPr/>
              <p:nvPr/>
            </p:nvSpPr>
            <p:spPr>
              <a:xfrm>
                <a:off x="6417410" y="4089607"/>
                <a:ext cx="33860" cy="469916"/>
              </a:xfrm>
              <a:custGeom>
                <a:avLst/>
                <a:gdLst/>
                <a:ahLst/>
                <a:cxnLst/>
                <a:rect l="l" t="t" r="r" b="b"/>
                <a:pathLst>
                  <a:path w="21" h="295" extrusionOk="0">
                    <a:moveTo>
                      <a:pt x="5" y="295"/>
                    </a:moveTo>
                    <a:lnTo>
                      <a:pt x="0" y="0"/>
                    </a:lnTo>
                    <a:lnTo>
                      <a:pt x="17" y="0"/>
                    </a:lnTo>
                    <a:lnTo>
                      <a:pt x="21" y="293"/>
                    </a:lnTo>
                    <a:lnTo>
                      <a:pt x="5" y="295"/>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186" name="Google Shape;186;p7"/>
              <p:cNvSpPr/>
              <p:nvPr/>
            </p:nvSpPr>
            <p:spPr>
              <a:xfrm>
                <a:off x="6430108" y="4534122"/>
                <a:ext cx="287813" cy="311161"/>
              </a:xfrm>
              <a:custGeom>
                <a:avLst/>
                <a:gdLst/>
                <a:ahLst/>
                <a:cxnLst/>
                <a:rect l="l" t="t" r="r" b="b"/>
                <a:pathLst>
                  <a:path w="130" h="141" extrusionOk="0">
                    <a:moveTo>
                      <a:pt x="122" y="141"/>
                    </a:moveTo>
                    <a:cubicBezTo>
                      <a:pt x="2" y="10"/>
                      <a:pt x="0" y="6"/>
                      <a:pt x="0" y="5"/>
                    </a:cubicBezTo>
                    <a:cubicBezTo>
                      <a:pt x="11" y="1"/>
                      <a:pt x="11" y="1"/>
                      <a:pt x="11" y="1"/>
                    </a:cubicBezTo>
                    <a:cubicBezTo>
                      <a:pt x="6" y="3"/>
                      <a:pt x="6" y="3"/>
                      <a:pt x="6" y="3"/>
                    </a:cubicBezTo>
                    <a:cubicBezTo>
                      <a:pt x="11" y="0"/>
                      <a:pt x="11" y="0"/>
                      <a:pt x="11" y="0"/>
                    </a:cubicBezTo>
                    <a:cubicBezTo>
                      <a:pt x="15" y="6"/>
                      <a:pt x="84" y="83"/>
                      <a:pt x="130" y="133"/>
                    </a:cubicBezTo>
                    <a:lnTo>
                      <a:pt x="122" y="141"/>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187" name="Google Shape;187;p7"/>
              <p:cNvSpPr/>
              <p:nvPr/>
            </p:nvSpPr>
            <p:spPr>
              <a:xfrm>
                <a:off x="6423758" y="4826232"/>
                <a:ext cx="287813" cy="95254"/>
              </a:xfrm>
              <a:custGeom>
                <a:avLst/>
                <a:gdLst/>
                <a:ahLst/>
                <a:cxnLst/>
                <a:rect l="l" t="t" r="r" b="b"/>
                <a:pathLst>
                  <a:path w="182" h="60" extrusionOk="0">
                    <a:moveTo>
                      <a:pt x="3" y="60"/>
                    </a:moveTo>
                    <a:lnTo>
                      <a:pt x="0" y="43"/>
                    </a:lnTo>
                    <a:lnTo>
                      <a:pt x="179" y="0"/>
                    </a:lnTo>
                    <a:lnTo>
                      <a:pt x="182" y="16"/>
                    </a:lnTo>
                    <a:lnTo>
                      <a:pt x="3" y="60"/>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188" name="Google Shape;188;p7"/>
              <p:cNvSpPr/>
              <p:nvPr/>
            </p:nvSpPr>
            <p:spPr>
              <a:xfrm>
                <a:off x="6703106" y="4303398"/>
                <a:ext cx="88883" cy="541885"/>
              </a:xfrm>
              <a:custGeom>
                <a:avLst/>
                <a:gdLst/>
                <a:ahLst/>
                <a:cxnLst/>
                <a:rect l="l" t="t" r="r" b="b"/>
                <a:pathLst>
                  <a:path w="57" h="341" extrusionOk="0">
                    <a:moveTo>
                      <a:pt x="17" y="341"/>
                    </a:moveTo>
                    <a:lnTo>
                      <a:pt x="0" y="339"/>
                    </a:lnTo>
                    <a:lnTo>
                      <a:pt x="41" y="0"/>
                    </a:lnTo>
                    <a:lnTo>
                      <a:pt x="57" y="2"/>
                    </a:lnTo>
                    <a:lnTo>
                      <a:pt x="17" y="341"/>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189" name="Google Shape;189;p7"/>
              <p:cNvSpPr/>
              <p:nvPr/>
            </p:nvSpPr>
            <p:spPr>
              <a:xfrm>
                <a:off x="6770826" y="3816548"/>
                <a:ext cx="260302" cy="495317"/>
              </a:xfrm>
              <a:custGeom>
                <a:avLst/>
                <a:gdLst/>
                <a:ahLst/>
                <a:cxnLst/>
                <a:rect l="l" t="t" r="r" b="b"/>
                <a:pathLst>
                  <a:path w="164" h="313" extrusionOk="0">
                    <a:moveTo>
                      <a:pt x="16" y="313"/>
                    </a:moveTo>
                    <a:lnTo>
                      <a:pt x="0" y="306"/>
                    </a:lnTo>
                    <a:lnTo>
                      <a:pt x="150" y="0"/>
                    </a:lnTo>
                    <a:lnTo>
                      <a:pt x="164" y="7"/>
                    </a:lnTo>
                    <a:lnTo>
                      <a:pt x="16" y="313"/>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190" name="Google Shape;190;p7"/>
              <p:cNvSpPr/>
              <p:nvPr/>
            </p:nvSpPr>
            <p:spPr>
              <a:xfrm>
                <a:off x="7003616" y="3215394"/>
                <a:ext cx="306860" cy="611737"/>
              </a:xfrm>
              <a:custGeom>
                <a:avLst/>
                <a:gdLst/>
                <a:ahLst/>
                <a:cxnLst/>
                <a:rect l="l" t="t" r="r" b="b"/>
                <a:pathLst>
                  <a:path w="193" h="385" extrusionOk="0">
                    <a:moveTo>
                      <a:pt x="15" y="385"/>
                    </a:moveTo>
                    <a:lnTo>
                      <a:pt x="0" y="378"/>
                    </a:lnTo>
                    <a:lnTo>
                      <a:pt x="179" y="0"/>
                    </a:lnTo>
                    <a:lnTo>
                      <a:pt x="193" y="7"/>
                    </a:lnTo>
                    <a:lnTo>
                      <a:pt x="15" y="385"/>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191" name="Google Shape;191;p7"/>
              <p:cNvSpPr/>
              <p:nvPr/>
            </p:nvSpPr>
            <p:spPr>
              <a:xfrm>
                <a:off x="6703106" y="3486336"/>
                <a:ext cx="323790" cy="342912"/>
              </a:xfrm>
              <a:custGeom>
                <a:avLst/>
                <a:gdLst/>
                <a:ahLst/>
                <a:cxnLst/>
                <a:rect l="l" t="t" r="r" b="b"/>
                <a:pathLst>
                  <a:path w="205" h="217" extrusionOk="0">
                    <a:moveTo>
                      <a:pt x="194" y="217"/>
                    </a:moveTo>
                    <a:lnTo>
                      <a:pt x="0" y="11"/>
                    </a:lnTo>
                    <a:lnTo>
                      <a:pt x="13" y="0"/>
                    </a:lnTo>
                    <a:lnTo>
                      <a:pt x="205" y="205"/>
                    </a:lnTo>
                    <a:lnTo>
                      <a:pt x="194" y="217"/>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192" name="Google Shape;192;p7"/>
              <p:cNvSpPr/>
              <p:nvPr/>
            </p:nvSpPr>
            <p:spPr>
              <a:xfrm>
                <a:off x="6423758" y="3486336"/>
                <a:ext cx="300510" cy="618088"/>
              </a:xfrm>
              <a:custGeom>
                <a:avLst/>
                <a:gdLst/>
                <a:ahLst/>
                <a:cxnLst/>
                <a:rect l="l" t="t" r="r" b="b"/>
                <a:pathLst>
                  <a:path w="190" h="390" extrusionOk="0">
                    <a:moveTo>
                      <a:pt x="16" y="390"/>
                    </a:moveTo>
                    <a:lnTo>
                      <a:pt x="0" y="383"/>
                    </a:lnTo>
                    <a:lnTo>
                      <a:pt x="175" y="0"/>
                    </a:lnTo>
                    <a:lnTo>
                      <a:pt x="190" y="6"/>
                    </a:lnTo>
                    <a:lnTo>
                      <a:pt x="16" y="390"/>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193" name="Google Shape;193;p7"/>
              <p:cNvSpPr/>
              <p:nvPr/>
            </p:nvSpPr>
            <p:spPr>
              <a:xfrm>
                <a:off x="6021667" y="4023988"/>
                <a:ext cx="408440" cy="86786"/>
              </a:xfrm>
              <a:custGeom>
                <a:avLst/>
                <a:gdLst/>
                <a:ahLst/>
                <a:cxnLst/>
                <a:rect l="l" t="t" r="r" b="b"/>
                <a:pathLst>
                  <a:path w="257" h="55" extrusionOk="0">
                    <a:moveTo>
                      <a:pt x="256" y="55"/>
                    </a:moveTo>
                    <a:lnTo>
                      <a:pt x="0" y="17"/>
                    </a:lnTo>
                    <a:lnTo>
                      <a:pt x="3" y="0"/>
                    </a:lnTo>
                    <a:lnTo>
                      <a:pt x="257" y="39"/>
                    </a:lnTo>
                    <a:lnTo>
                      <a:pt x="256" y="55"/>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194" name="Google Shape;194;p7"/>
              <p:cNvSpPr/>
              <p:nvPr/>
            </p:nvSpPr>
            <p:spPr>
              <a:xfrm>
                <a:off x="6432223" y="4079024"/>
                <a:ext cx="353418" cy="228608"/>
              </a:xfrm>
              <a:custGeom>
                <a:avLst/>
                <a:gdLst/>
                <a:ahLst/>
                <a:cxnLst/>
                <a:rect l="l" t="t" r="r" b="b"/>
                <a:pathLst>
                  <a:path w="223" h="144" extrusionOk="0">
                    <a:moveTo>
                      <a:pt x="215" y="144"/>
                    </a:moveTo>
                    <a:lnTo>
                      <a:pt x="0" y="14"/>
                    </a:lnTo>
                    <a:lnTo>
                      <a:pt x="8" y="0"/>
                    </a:lnTo>
                    <a:lnTo>
                      <a:pt x="223" y="130"/>
                    </a:lnTo>
                    <a:lnTo>
                      <a:pt x="215" y="144"/>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195" name="Google Shape;195;p7"/>
              <p:cNvSpPr/>
              <p:nvPr/>
            </p:nvSpPr>
            <p:spPr>
              <a:xfrm>
                <a:off x="6436456" y="3810197"/>
                <a:ext cx="584090" cy="289994"/>
              </a:xfrm>
              <a:custGeom>
                <a:avLst/>
                <a:gdLst/>
                <a:ahLst/>
                <a:cxnLst/>
                <a:rect l="l" t="t" r="r" b="b"/>
                <a:pathLst>
                  <a:path w="367" h="183" extrusionOk="0">
                    <a:moveTo>
                      <a:pt x="7" y="183"/>
                    </a:moveTo>
                    <a:lnTo>
                      <a:pt x="0" y="167"/>
                    </a:lnTo>
                    <a:lnTo>
                      <a:pt x="360" y="0"/>
                    </a:lnTo>
                    <a:lnTo>
                      <a:pt x="367" y="15"/>
                    </a:lnTo>
                    <a:lnTo>
                      <a:pt x="7" y="183"/>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196" name="Google Shape;196;p7"/>
              <p:cNvSpPr/>
              <p:nvPr/>
            </p:nvSpPr>
            <p:spPr>
              <a:xfrm>
                <a:off x="6341225" y="3590056"/>
                <a:ext cx="107929" cy="495317"/>
              </a:xfrm>
              <a:custGeom>
                <a:avLst/>
                <a:gdLst/>
                <a:ahLst/>
                <a:cxnLst/>
                <a:rect l="l" t="t" r="r" b="b"/>
                <a:pathLst>
                  <a:path w="67" h="312" extrusionOk="0">
                    <a:moveTo>
                      <a:pt x="51" y="312"/>
                    </a:moveTo>
                    <a:lnTo>
                      <a:pt x="0" y="3"/>
                    </a:lnTo>
                    <a:lnTo>
                      <a:pt x="16" y="0"/>
                    </a:lnTo>
                    <a:lnTo>
                      <a:pt x="67" y="310"/>
                    </a:lnTo>
                    <a:lnTo>
                      <a:pt x="51" y="312"/>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197" name="Google Shape;197;p7"/>
              <p:cNvSpPr/>
              <p:nvPr/>
            </p:nvSpPr>
            <p:spPr>
              <a:xfrm>
                <a:off x="6006854" y="3598523"/>
                <a:ext cx="29628" cy="433932"/>
              </a:xfrm>
              <a:custGeom>
                <a:avLst/>
                <a:gdLst/>
                <a:ahLst/>
                <a:cxnLst/>
                <a:rect l="l" t="t" r="r" b="b"/>
                <a:pathLst>
                  <a:path w="19" h="274" extrusionOk="0">
                    <a:moveTo>
                      <a:pt x="2" y="274"/>
                    </a:moveTo>
                    <a:lnTo>
                      <a:pt x="0" y="0"/>
                    </a:lnTo>
                    <a:lnTo>
                      <a:pt x="16" y="0"/>
                    </a:lnTo>
                    <a:lnTo>
                      <a:pt x="19" y="274"/>
                    </a:lnTo>
                    <a:lnTo>
                      <a:pt x="2" y="274"/>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198" name="Google Shape;198;p7"/>
              <p:cNvSpPr/>
              <p:nvPr/>
            </p:nvSpPr>
            <p:spPr>
              <a:xfrm>
                <a:off x="5979342" y="2923283"/>
                <a:ext cx="52907" cy="683706"/>
              </a:xfrm>
              <a:custGeom>
                <a:avLst/>
                <a:gdLst/>
                <a:ahLst/>
                <a:cxnLst/>
                <a:rect l="l" t="t" r="r" b="b"/>
                <a:pathLst>
                  <a:path w="33" h="430" extrusionOk="0">
                    <a:moveTo>
                      <a:pt x="17" y="430"/>
                    </a:moveTo>
                    <a:lnTo>
                      <a:pt x="0" y="0"/>
                    </a:lnTo>
                    <a:lnTo>
                      <a:pt x="17" y="0"/>
                    </a:lnTo>
                    <a:lnTo>
                      <a:pt x="33" y="430"/>
                    </a:lnTo>
                    <a:lnTo>
                      <a:pt x="17" y="430"/>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199" name="Google Shape;199;p7"/>
              <p:cNvSpPr/>
              <p:nvPr/>
            </p:nvSpPr>
            <p:spPr>
              <a:xfrm>
                <a:off x="6025900" y="3575239"/>
                <a:ext cx="334370" cy="50802"/>
              </a:xfrm>
              <a:custGeom>
                <a:avLst/>
                <a:gdLst/>
                <a:ahLst/>
                <a:cxnLst/>
                <a:rect l="l" t="t" r="r" b="b"/>
                <a:pathLst>
                  <a:path w="210" h="32" extrusionOk="0">
                    <a:moveTo>
                      <a:pt x="2" y="32"/>
                    </a:moveTo>
                    <a:lnTo>
                      <a:pt x="0" y="15"/>
                    </a:lnTo>
                    <a:lnTo>
                      <a:pt x="208" y="0"/>
                    </a:lnTo>
                    <a:lnTo>
                      <a:pt x="210" y="17"/>
                    </a:lnTo>
                    <a:lnTo>
                      <a:pt x="2" y="32"/>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00" name="Google Shape;200;p7"/>
              <p:cNvSpPr/>
              <p:nvPr/>
            </p:nvSpPr>
            <p:spPr>
              <a:xfrm>
                <a:off x="5549740" y="3606990"/>
                <a:ext cx="476160" cy="319628"/>
              </a:xfrm>
              <a:custGeom>
                <a:avLst/>
                <a:gdLst/>
                <a:ahLst/>
                <a:cxnLst/>
                <a:rect l="l" t="t" r="r" b="b"/>
                <a:pathLst>
                  <a:path w="300" h="202" extrusionOk="0">
                    <a:moveTo>
                      <a:pt x="10" y="202"/>
                    </a:moveTo>
                    <a:lnTo>
                      <a:pt x="0" y="188"/>
                    </a:lnTo>
                    <a:lnTo>
                      <a:pt x="292" y="0"/>
                    </a:lnTo>
                    <a:lnTo>
                      <a:pt x="300" y="12"/>
                    </a:lnTo>
                    <a:lnTo>
                      <a:pt x="10" y="202"/>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01" name="Google Shape;201;p7"/>
              <p:cNvSpPr/>
              <p:nvPr/>
            </p:nvSpPr>
            <p:spPr>
              <a:xfrm>
                <a:off x="5255578" y="3909684"/>
                <a:ext cx="315325" cy="539768"/>
              </a:xfrm>
              <a:custGeom>
                <a:avLst/>
                <a:gdLst/>
                <a:ahLst/>
                <a:cxnLst/>
                <a:rect l="l" t="t" r="r" b="b"/>
                <a:pathLst>
                  <a:path w="199" h="340" extrusionOk="0">
                    <a:moveTo>
                      <a:pt x="16" y="340"/>
                    </a:moveTo>
                    <a:lnTo>
                      <a:pt x="0" y="332"/>
                    </a:lnTo>
                    <a:lnTo>
                      <a:pt x="183" y="0"/>
                    </a:lnTo>
                    <a:lnTo>
                      <a:pt x="199" y="8"/>
                    </a:lnTo>
                    <a:lnTo>
                      <a:pt x="16" y="340"/>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02" name="Google Shape;202;p7"/>
              <p:cNvSpPr/>
              <p:nvPr/>
            </p:nvSpPr>
            <p:spPr>
              <a:xfrm>
                <a:off x="5261928" y="4028222"/>
                <a:ext cx="763972" cy="412764"/>
              </a:xfrm>
              <a:custGeom>
                <a:avLst/>
                <a:gdLst/>
                <a:ahLst/>
                <a:cxnLst/>
                <a:rect l="l" t="t" r="r" b="b"/>
                <a:pathLst>
                  <a:path w="482" h="260" extrusionOk="0">
                    <a:moveTo>
                      <a:pt x="7" y="260"/>
                    </a:moveTo>
                    <a:lnTo>
                      <a:pt x="0" y="246"/>
                    </a:lnTo>
                    <a:lnTo>
                      <a:pt x="474" y="0"/>
                    </a:lnTo>
                    <a:lnTo>
                      <a:pt x="482" y="16"/>
                    </a:lnTo>
                    <a:lnTo>
                      <a:pt x="7" y="260"/>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03" name="Google Shape;203;p7"/>
              <p:cNvSpPr/>
              <p:nvPr/>
            </p:nvSpPr>
            <p:spPr>
              <a:xfrm>
                <a:off x="5547623" y="3909684"/>
                <a:ext cx="194697" cy="590570"/>
              </a:xfrm>
              <a:custGeom>
                <a:avLst/>
                <a:gdLst/>
                <a:ahLst/>
                <a:cxnLst/>
                <a:rect l="l" t="t" r="r" b="b"/>
                <a:pathLst>
                  <a:path w="122" h="372" extrusionOk="0">
                    <a:moveTo>
                      <a:pt x="106" y="372"/>
                    </a:moveTo>
                    <a:lnTo>
                      <a:pt x="0" y="4"/>
                    </a:lnTo>
                    <a:lnTo>
                      <a:pt x="16" y="0"/>
                    </a:lnTo>
                    <a:lnTo>
                      <a:pt x="122" y="367"/>
                    </a:lnTo>
                    <a:lnTo>
                      <a:pt x="106" y="372"/>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04" name="Google Shape;204;p7"/>
              <p:cNvSpPr/>
              <p:nvPr/>
            </p:nvSpPr>
            <p:spPr>
              <a:xfrm>
                <a:off x="4868302" y="3619690"/>
                <a:ext cx="406324" cy="814946"/>
              </a:xfrm>
              <a:custGeom>
                <a:avLst/>
                <a:gdLst/>
                <a:ahLst/>
                <a:cxnLst/>
                <a:rect l="l" t="t" r="r" b="b"/>
                <a:pathLst>
                  <a:path w="257" h="514" extrusionOk="0">
                    <a:moveTo>
                      <a:pt x="243" y="514"/>
                    </a:moveTo>
                    <a:lnTo>
                      <a:pt x="0" y="7"/>
                    </a:lnTo>
                    <a:lnTo>
                      <a:pt x="15" y="0"/>
                    </a:lnTo>
                    <a:lnTo>
                      <a:pt x="257" y="507"/>
                    </a:lnTo>
                    <a:lnTo>
                      <a:pt x="243" y="514"/>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05" name="Google Shape;205;p7"/>
              <p:cNvSpPr/>
              <p:nvPr/>
            </p:nvSpPr>
            <p:spPr>
              <a:xfrm>
                <a:off x="4694768" y="2775112"/>
                <a:ext cx="196812" cy="859397"/>
              </a:xfrm>
              <a:custGeom>
                <a:avLst/>
                <a:gdLst/>
                <a:ahLst/>
                <a:cxnLst/>
                <a:rect l="l" t="t" r="r" b="b"/>
                <a:pathLst>
                  <a:path w="124" h="541" extrusionOk="0">
                    <a:moveTo>
                      <a:pt x="109" y="541"/>
                    </a:moveTo>
                    <a:lnTo>
                      <a:pt x="0" y="3"/>
                    </a:lnTo>
                    <a:lnTo>
                      <a:pt x="15" y="0"/>
                    </a:lnTo>
                    <a:lnTo>
                      <a:pt x="124" y="536"/>
                    </a:lnTo>
                    <a:lnTo>
                      <a:pt x="109" y="541"/>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06" name="Google Shape;206;p7"/>
              <p:cNvSpPr/>
              <p:nvPr/>
            </p:nvSpPr>
            <p:spPr>
              <a:xfrm>
                <a:off x="4701116" y="2775112"/>
                <a:ext cx="389393" cy="328094"/>
              </a:xfrm>
              <a:custGeom>
                <a:avLst/>
                <a:gdLst/>
                <a:ahLst/>
                <a:cxnLst/>
                <a:rect l="l" t="t" r="r" b="b"/>
                <a:pathLst>
                  <a:path w="245" h="207" extrusionOk="0">
                    <a:moveTo>
                      <a:pt x="235" y="207"/>
                    </a:moveTo>
                    <a:lnTo>
                      <a:pt x="0" y="13"/>
                    </a:lnTo>
                    <a:lnTo>
                      <a:pt x="11" y="0"/>
                    </a:lnTo>
                    <a:lnTo>
                      <a:pt x="245" y="194"/>
                    </a:lnTo>
                    <a:lnTo>
                      <a:pt x="235" y="207"/>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07" name="Google Shape;207;p7"/>
              <p:cNvSpPr/>
              <p:nvPr/>
            </p:nvSpPr>
            <p:spPr>
              <a:xfrm>
                <a:off x="4864069" y="3092623"/>
                <a:ext cx="232790" cy="527068"/>
              </a:xfrm>
              <a:custGeom>
                <a:avLst/>
                <a:gdLst/>
                <a:ahLst/>
                <a:cxnLst/>
                <a:rect l="l" t="t" r="r" b="b"/>
                <a:pathLst>
                  <a:path w="147" h="332" extrusionOk="0">
                    <a:moveTo>
                      <a:pt x="16" y="332"/>
                    </a:moveTo>
                    <a:lnTo>
                      <a:pt x="0" y="326"/>
                    </a:lnTo>
                    <a:lnTo>
                      <a:pt x="132" y="0"/>
                    </a:lnTo>
                    <a:lnTo>
                      <a:pt x="147" y="5"/>
                    </a:lnTo>
                    <a:lnTo>
                      <a:pt x="16" y="332"/>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08" name="Google Shape;208;p7"/>
              <p:cNvSpPr/>
              <p:nvPr/>
            </p:nvSpPr>
            <p:spPr>
              <a:xfrm>
                <a:off x="5075696" y="3079922"/>
                <a:ext cx="416904" cy="247658"/>
              </a:xfrm>
              <a:custGeom>
                <a:avLst/>
                <a:gdLst/>
                <a:ahLst/>
                <a:cxnLst/>
                <a:rect l="l" t="t" r="r" b="b"/>
                <a:pathLst>
                  <a:path w="263" h="156" extrusionOk="0">
                    <a:moveTo>
                      <a:pt x="256" y="156"/>
                    </a:moveTo>
                    <a:lnTo>
                      <a:pt x="0" y="14"/>
                    </a:lnTo>
                    <a:lnTo>
                      <a:pt x="7" y="0"/>
                    </a:lnTo>
                    <a:lnTo>
                      <a:pt x="263" y="142"/>
                    </a:lnTo>
                    <a:lnTo>
                      <a:pt x="256" y="156"/>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09" name="Google Shape;209;p7"/>
              <p:cNvSpPr/>
              <p:nvPr/>
            </p:nvSpPr>
            <p:spPr>
              <a:xfrm>
                <a:off x="5467205" y="3312764"/>
                <a:ext cx="99465" cy="607504"/>
              </a:xfrm>
              <a:custGeom>
                <a:avLst/>
                <a:gdLst/>
                <a:ahLst/>
                <a:cxnLst/>
                <a:rect l="l" t="t" r="r" b="b"/>
                <a:pathLst>
                  <a:path w="63" h="383" extrusionOk="0">
                    <a:moveTo>
                      <a:pt x="46" y="383"/>
                    </a:moveTo>
                    <a:lnTo>
                      <a:pt x="0" y="3"/>
                    </a:lnTo>
                    <a:lnTo>
                      <a:pt x="16" y="0"/>
                    </a:lnTo>
                    <a:lnTo>
                      <a:pt x="63" y="381"/>
                    </a:lnTo>
                    <a:lnTo>
                      <a:pt x="46" y="383"/>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10" name="Google Shape;210;p7"/>
              <p:cNvSpPr/>
              <p:nvPr/>
            </p:nvSpPr>
            <p:spPr>
              <a:xfrm>
                <a:off x="5482019" y="3304297"/>
                <a:ext cx="539648" cy="315394"/>
              </a:xfrm>
              <a:custGeom>
                <a:avLst/>
                <a:gdLst/>
                <a:ahLst/>
                <a:cxnLst/>
                <a:rect l="l" t="t" r="r" b="b"/>
                <a:pathLst>
                  <a:path w="340" h="199" extrusionOk="0">
                    <a:moveTo>
                      <a:pt x="333" y="199"/>
                    </a:moveTo>
                    <a:lnTo>
                      <a:pt x="0" y="14"/>
                    </a:lnTo>
                    <a:lnTo>
                      <a:pt x="7" y="0"/>
                    </a:lnTo>
                    <a:lnTo>
                      <a:pt x="340" y="184"/>
                    </a:lnTo>
                    <a:lnTo>
                      <a:pt x="333" y="199"/>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11" name="Google Shape;211;p7"/>
              <p:cNvSpPr/>
              <p:nvPr/>
            </p:nvSpPr>
            <p:spPr>
              <a:xfrm>
                <a:off x="5420647" y="2997369"/>
                <a:ext cx="76186" cy="321745"/>
              </a:xfrm>
              <a:custGeom>
                <a:avLst/>
                <a:gdLst/>
                <a:ahLst/>
                <a:cxnLst/>
                <a:rect l="l" t="t" r="r" b="b"/>
                <a:pathLst>
                  <a:path w="48" h="203" extrusionOk="0">
                    <a:moveTo>
                      <a:pt x="32" y="203"/>
                    </a:moveTo>
                    <a:lnTo>
                      <a:pt x="0" y="2"/>
                    </a:lnTo>
                    <a:lnTo>
                      <a:pt x="16" y="0"/>
                    </a:lnTo>
                    <a:lnTo>
                      <a:pt x="48" y="201"/>
                    </a:lnTo>
                    <a:lnTo>
                      <a:pt x="32" y="203"/>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12" name="Google Shape;212;p7"/>
              <p:cNvSpPr/>
              <p:nvPr/>
            </p:nvSpPr>
            <p:spPr>
              <a:xfrm>
                <a:off x="4874650" y="3300063"/>
                <a:ext cx="609485" cy="317511"/>
              </a:xfrm>
              <a:custGeom>
                <a:avLst/>
                <a:gdLst/>
                <a:ahLst/>
                <a:cxnLst/>
                <a:rect l="l" t="t" r="r" b="b"/>
                <a:pathLst>
                  <a:path w="385" h="200" extrusionOk="0">
                    <a:moveTo>
                      <a:pt x="7" y="200"/>
                    </a:moveTo>
                    <a:lnTo>
                      <a:pt x="0" y="184"/>
                    </a:lnTo>
                    <a:lnTo>
                      <a:pt x="378" y="0"/>
                    </a:lnTo>
                    <a:lnTo>
                      <a:pt x="385" y="15"/>
                    </a:lnTo>
                    <a:lnTo>
                      <a:pt x="7" y="200"/>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13" name="Google Shape;213;p7"/>
              <p:cNvSpPr/>
              <p:nvPr/>
            </p:nvSpPr>
            <p:spPr>
              <a:xfrm>
                <a:off x="4878882" y="3596407"/>
                <a:ext cx="677206" cy="317511"/>
              </a:xfrm>
              <a:custGeom>
                <a:avLst/>
                <a:gdLst/>
                <a:ahLst/>
                <a:cxnLst/>
                <a:rect l="l" t="t" r="r" b="b"/>
                <a:pathLst>
                  <a:path w="427" h="200" extrusionOk="0">
                    <a:moveTo>
                      <a:pt x="420" y="200"/>
                    </a:moveTo>
                    <a:lnTo>
                      <a:pt x="0" y="14"/>
                    </a:lnTo>
                    <a:lnTo>
                      <a:pt x="7" y="0"/>
                    </a:lnTo>
                    <a:lnTo>
                      <a:pt x="427" y="186"/>
                    </a:lnTo>
                    <a:lnTo>
                      <a:pt x="420" y="200"/>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14" name="Google Shape;214;p7"/>
              <p:cNvSpPr/>
              <p:nvPr/>
            </p:nvSpPr>
            <p:spPr>
              <a:xfrm>
                <a:off x="5562438" y="3810197"/>
                <a:ext cx="1447528" cy="118537"/>
              </a:xfrm>
              <a:custGeom>
                <a:avLst/>
                <a:gdLst/>
                <a:ahLst/>
                <a:cxnLst/>
                <a:rect l="l" t="t" r="r" b="b"/>
                <a:pathLst>
                  <a:path w="912" h="75" extrusionOk="0">
                    <a:moveTo>
                      <a:pt x="2" y="75"/>
                    </a:moveTo>
                    <a:lnTo>
                      <a:pt x="0" y="59"/>
                    </a:lnTo>
                    <a:lnTo>
                      <a:pt x="911" y="0"/>
                    </a:lnTo>
                    <a:lnTo>
                      <a:pt x="912" y="15"/>
                    </a:lnTo>
                    <a:lnTo>
                      <a:pt x="2" y="75"/>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15" name="Google Shape;215;p7"/>
              <p:cNvSpPr/>
              <p:nvPr/>
            </p:nvSpPr>
            <p:spPr>
              <a:xfrm>
                <a:off x="6707338" y="3213276"/>
                <a:ext cx="596788" cy="285761"/>
              </a:xfrm>
              <a:custGeom>
                <a:avLst/>
                <a:gdLst/>
                <a:ahLst/>
                <a:cxnLst/>
                <a:rect l="l" t="t" r="r" b="b"/>
                <a:pathLst>
                  <a:path w="376" h="181" extrusionOk="0">
                    <a:moveTo>
                      <a:pt x="7" y="181"/>
                    </a:moveTo>
                    <a:lnTo>
                      <a:pt x="0" y="165"/>
                    </a:lnTo>
                    <a:lnTo>
                      <a:pt x="370" y="0"/>
                    </a:lnTo>
                    <a:lnTo>
                      <a:pt x="376" y="16"/>
                    </a:lnTo>
                    <a:lnTo>
                      <a:pt x="7" y="181"/>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16" name="Google Shape;216;p7"/>
              <p:cNvSpPr/>
              <p:nvPr/>
            </p:nvSpPr>
            <p:spPr>
              <a:xfrm>
                <a:off x="6349690" y="3473636"/>
                <a:ext cx="366114" cy="122771"/>
              </a:xfrm>
              <a:custGeom>
                <a:avLst/>
                <a:gdLst/>
                <a:ahLst/>
                <a:cxnLst/>
                <a:rect l="l" t="t" r="r" b="b"/>
                <a:pathLst>
                  <a:path w="231" h="77" extrusionOk="0">
                    <a:moveTo>
                      <a:pt x="4" y="77"/>
                    </a:moveTo>
                    <a:lnTo>
                      <a:pt x="0" y="62"/>
                    </a:lnTo>
                    <a:lnTo>
                      <a:pt x="226" y="0"/>
                    </a:lnTo>
                    <a:lnTo>
                      <a:pt x="231" y="16"/>
                    </a:lnTo>
                    <a:lnTo>
                      <a:pt x="4" y="77"/>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17" name="Google Shape;217;p7"/>
              <p:cNvSpPr/>
              <p:nvPr/>
            </p:nvSpPr>
            <p:spPr>
              <a:xfrm>
                <a:off x="7251220" y="2455483"/>
                <a:ext cx="61371" cy="770493"/>
              </a:xfrm>
              <a:custGeom>
                <a:avLst/>
                <a:gdLst/>
                <a:ahLst/>
                <a:cxnLst/>
                <a:rect l="l" t="t" r="r" b="b"/>
                <a:pathLst>
                  <a:path w="38" h="486" extrusionOk="0">
                    <a:moveTo>
                      <a:pt x="21" y="486"/>
                    </a:moveTo>
                    <a:lnTo>
                      <a:pt x="0" y="1"/>
                    </a:lnTo>
                    <a:lnTo>
                      <a:pt x="16" y="0"/>
                    </a:lnTo>
                    <a:lnTo>
                      <a:pt x="38" y="484"/>
                    </a:lnTo>
                    <a:lnTo>
                      <a:pt x="21" y="486"/>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18" name="Google Shape;218;p7"/>
              <p:cNvSpPr/>
              <p:nvPr/>
            </p:nvSpPr>
            <p:spPr>
              <a:xfrm>
                <a:off x="6836431" y="1972866"/>
                <a:ext cx="438067" cy="495317"/>
              </a:xfrm>
              <a:custGeom>
                <a:avLst/>
                <a:gdLst/>
                <a:ahLst/>
                <a:cxnLst/>
                <a:rect l="l" t="t" r="r" b="b"/>
                <a:pathLst>
                  <a:path w="275" h="312" extrusionOk="0">
                    <a:moveTo>
                      <a:pt x="263" y="312"/>
                    </a:moveTo>
                    <a:lnTo>
                      <a:pt x="0" y="11"/>
                    </a:lnTo>
                    <a:lnTo>
                      <a:pt x="13" y="0"/>
                    </a:lnTo>
                    <a:lnTo>
                      <a:pt x="275" y="301"/>
                    </a:lnTo>
                    <a:lnTo>
                      <a:pt x="263" y="312"/>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19" name="Google Shape;219;p7"/>
              <p:cNvSpPr/>
              <p:nvPr/>
            </p:nvSpPr>
            <p:spPr>
              <a:xfrm>
                <a:off x="6918965" y="2453367"/>
                <a:ext cx="349185" cy="270943"/>
              </a:xfrm>
              <a:custGeom>
                <a:avLst/>
                <a:gdLst/>
                <a:ahLst/>
                <a:cxnLst/>
                <a:rect l="l" t="t" r="r" b="b"/>
                <a:pathLst>
                  <a:path w="219" h="171" extrusionOk="0">
                    <a:moveTo>
                      <a:pt x="11" y="171"/>
                    </a:moveTo>
                    <a:lnTo>
                      <a:pt x="0" y="157"/>
                    </a:lnTo>
                    <a:lnTo>
                      <a:pt x="209" y="0"/>
                    </a:lnTo>
                    <a:lnTo>
                      <a:pt x="219" y="12"/>
                    </a:lnTo>
                    <a:lnTo>
                      <a:pt x="11" y="171"/>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20" name="Google Shape;220;p7"/>
              <p:cNvSpPr/>
              <p:nvPr/>
            </p:nvSpPr>
            <p:spPr>
              <a:xfrm>
                <a:off x="6569782" y="2705259"/>
                <a:ext cx="370346" cy="321745"/>
              </a:xfrm>
              <a:custGeom>
                <a:avLst/>
                <a:gdLst/>
                <a:ahLst/>
                <a:cxnLst/>
                <a:rect l="l" t="t" r="r" b="b"/>
                <a:pathLst>
                  <a:path w="234" h="202" extrusionOk="0">
                    <a:moveTo>
                      <a:pt x="10" y="202"/>
                    </a:moveTo>
                    <a:lnTo>
                      <a:pt x="0" y="190"/>
                    </a:lnTo>
                    <a:lnTo>
                      <a:pt x="224" y="0"/>
                    </a:lnTo>
                    <a:lnTo>
                      <a:pt x="234" y="12"/>
                    </a:lnTo>
                    <a:lnTo>
                      <a:pt x="10" y="202"/>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21" name="Google Shape;221;p7"/>
              <p:cNvSpPr/>
              <p:nvPr/>
            </p:nvSpPr>
            <p:spPr>
              <a:xfrm>
                <a:off x="5992040" y="2923283"/>
                <a:ext cx="590440" cy="103720"/>
              </a:xfrm>
              <a:custGeom>
                <a:avLst/>
                <a:gdLst/>
                <a:ahLst/>
                <a:cxnLst/>
                <a:rect l="l" t="t" r="r" b="b"/>
                <a:pathLst>
                  <a:path w="373" h="65" extrusionOk="0">
                    <a:moveTo>
                      <a:pt x="370" y="65"/>
                    </a:moveTo>
                    <a:lnTo>
                      <a:pt x="0" y="16"/>
                    </a:lnTo>
                    <a:lnTo>
                      <a:pt x="3" y="0"/>
                    </a:lnTo>
                    <a:lnTo>
                      <a:pt x="373" y="48"/>
                    </a:lnTo>
                    <a:lnTo>
                      <a:pt x="370" y="65"/>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22" name="Google Shape;222;p7"/>
              <p:cNvSpPr/>
              <p:nvPr/>
            </p:nvSpPr>
            <p:spPr>
              <a:xfrm>
                <a:off x="5431229" y="2929633"/>
                <a:ext cx="560810" cy="80436"/>
              </a:xfrm>
              <a:custGeom>
                <a:avLst/>
                <a:gdLst/>
                <a:ahLst/>
                <a:cxnLst/>
                <a:rect l="l" t="t" r="r" b="b"/>
                <a:pathLst>
                  <a:path w="353" h="50" extrusionOk="0">
                    <a:moveTo>
                      <a:pt x="2" y="50"/>
                    </a:moveTo>
                    <a:lnTo>
                      <a:pt x="0" y="35"/>
                    </a:lnTo>
                    <a:lnTo>
                      <a:pt x="351" y="0"/>
                    </a:lnTo>
                    <a:lnTo>
                      <a:pt x="353" y="17"/>
                    </a:lnTo>
                    <a:lnTo>
                      <a:pt x="2" y="50"/>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23" name="Google Shape;223;p7"/>
              <p:cNvSpPr/>
              <p:nvPr/>
            </p:nvSpPr>
            <p:spPr>
              <a:xfrm>
                <a:off x="4705348" y="2768761"/>
                <a:ext cx="732229" cy="247659"/>
              </a:xfrm>
              <a:custGeom>
                <a:avLst/>
                <a:gdLst/>
                <a:ahLst/>
                <a:cxnLst/>
                <a:rect l="l" t="t" r="r" b="b"/>
                <a:pathLst>
                  <a:path w="461" h="155" extrusionOk="0">
                    <a:moveTo>
                      <a:pt x="455" y="155"/>
                    </a:moveTo>
                    <a:lnTo>
                      <a:pt x="0" y="16"/>
                    </a:lnTo>
                    <a:lnTo>
                      <a:pt x="5" y="0"/>
                    </a:lnTo>
                    <a:lnTo>
                      <a:pt x="461" y="140"/>
                    </a:lnTo>
                    <a:lnTo>
                      <a:pt x="455" y="155"/>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24" name="Google Shape;224;p7"/>
              <p:cNvSpPr/>
              <p:nvPr/>
            </p:nvSpPr>
            <p:spPr>
              <a:xfrm>
                <a:off x="5082044" y="2997369"/>
                <a:ext cx="344952" cy="112188"/>
              </a:xfrm>
              <a:custGeom>
                <a:avLst/>
                <a:gdLst/>
                <a:ahLst/>
                <a:cxnLst/>
                <a:rect l="l" t="t" r="r" b="b"/>
                <a:pathLst>
                  <a:path w="218" h="71" extrusionOk="0">
                    <a:moveTo>
                      <a:pt x="5" y="71"/>
                    </a:moveTo>
                    <a:lnTo>
                      <a:pt x="0" y="54"/>
                    </a:lnTo>
                    <a:lnTo>
                      <a:pt x="215" y="0"/>
                    </a:lnTo>
                    <a:lnTo>
                      <a:pt x="218" y="15"/>
                    </a:lnTo>
                    <a:lnTo>
                      <a:pt x="5" y="71"/>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25" name="Google Shape;225;p7"/>
              <p:cNvSpPr/>
              <p:nvPr/>
            </p:nvSpPr>
            <p:spPr>
              <a:xfrm>
                <a:off x="5477787" y="3003720"/>
                <a:ext cx="1098343" cy="309044"/>
              </a:xfrm>
              <a:custGeom>
                <a:avLst/>
                <a:gdLst/>
                <a:ahLst/>
                <a:cxnLst/>
                <a:rect l="l" t="t" r="r" b="b"/>
                <a:pathLst>
                  <a:path w="496" h="140" extrusionOk="0">
                    <a:moveTo>
                      <a:pt x="0" y="140"/>
                    </a:moveTo>
                    <a:cubicBezTo>
                      <a:pt x="0" y="140"/>
                      <a:pt x="0" y="140"/>
                      <a:pt x="0" y="140"/>
                    </a:cubicBezTo>
                    <a:cubicBezTo>
                      <a:pt x="1" y="135"/>
                      <a:pt x="1" y="135"/>
                      <a:pt x="1" y="135"/>
                    </a:cubicBezTo>
                    <a:cubicBezTo>
                      <a:pt x="1" y="129"/>
                      <a:pt x="1" y="129"/>
                      <a:pt x="1" y="129"/>
                    </a:cubicBezTo>
                    <a:cubicBezTo>
                      <a:pt x="15" y="127"/>
                      <a:pt x="361" y="35"/>
                      <a:pt x="493" y="0"/>
                    </a:cubicBezTo>
                    <a:cubicBezTo>
                      <a:pt x="496" y="11"/>
                      <a:pt x="496" y="11"/>
                      <a:pt x="496" y="11"/>
                    </a:cubicBezTo>
                    <a:cubicBezTo>
                      <a:pt x="44" y="132"/>
                      <a:pt x="5" y="140"/>
                      <a:pt x="0" y="140"/>
                    </a:cubicBez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26" name="Google Shape;226;p7"/>
              <p:cNvSpPr/>
              <p:nvPr/>
            </p:nvSpPr>
            <p:spPr>
              <a:xfrm>
                <a:off x="5477787" y="2935984"/>
                <a:ext cx="520602" cy="378896"/>
              </a:xfrm>
              <a:custGeom>
                <a:avLst/>
                <a:gdLst/>
                <a:ahLst/>
                <a:cxnLst/>
                <a:rect l="l" t="t" r="r" b="b"/>
                <a:pathLst>
                  <a:path w="329" h="239" extrusionOk="0">
                    <a:moveTo>
                      <a:pt x="8" y="239"/>
                    </a:moveTo>
                    <a:lnTo>
                      <a:pt x="0" y="225"/>
                    </a:lnTo>
                    <a:lnTo>
                      <a:pt x="321" y="0"/>
                    </a:lnTo>
                    <a:lnTo>
                      <a:pt x="329" y="14"/>
                    </a:lnTo>
                    <a:lnTo>
                      <a:pt x="8" y="239"/>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27" name="Google Shape;227;p7"/>
              <p:cNvSpPr/>
              <p:nvPr/>
            </p:nvSpPr>
            <p:spPr>
              <a:xfrm>
                <a:off x="6004737" y="2705259"/>
                <a:ext cx="924810" cy="230725"/>
              </a:xfrm>
              <a:custGeom>
                <a:avLst/>
                <a:gdLst/>
                <a:ahLst/>
                <a:cxnLst/>
                <a:rect l="l" t="t" r="r" b="b"/>
                <a:pathLst>
                  <a:path w="583" h="145" extrusionOk="0">
                    <a:moveTo>
                      <a:pt x="3" y="145"/>
                    </a:moveTo>
                    <a:lnTo>
                      <a:pt x="0" y="128"/>
                    </a:lnTo>
                    <a:lnTo>
                      <a:pt x="578" y="0"/>
                    </a:lnTo>
                    <a:lnTo>
                      <a:pt x="583" y="15"/>
                    </a:lnTo>
                    <a:lnTo>
                      <a:pt x="3" y="145"/>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28" name="Google Shape;228;p7"/>
              <p:cNvSpPr/>
              <p:nvPr/>
            </p:nvSpPr>
            <p:spPr>
              <a:xfrm>
                <a:off x="6567665" y="3018536"/>
                <a:ext cx="160836" cy="465683"/>
              </a:xfrm>
              <a:custGeom>
                <a:avLst/>
                <a:gdLst/>
                <a:ahLst/>
                <a:cxnLst/>
                <a:rect l="l" t="t" r="r" b="b"/>
                <a:pathLst>
                  <a:path w="102" h="293" extrusionOk="0">
                    <a:moveTo>
                      <a:pt x="85" y="293"/>
                    </a:moveTo>
                    <a:lnTo>
                      <a:pt x="0" y="4"/>
                    </a:lnTo>
                    <a:lnTo>
                      <a:pt x="17" y="0"/>
                    </a:lnTo>
                    <a:lnTo>
                      <a:pt x="102" y="289"/>
                    </a:lnTo>
                    <a:lnTo>
                      <a:pt x="85" y="293"/>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29" name="Google Shape;229;p7"/>
              <p:cNvSpPr/>
              <p:nvPr/>
            </p:nvSpPr>
            <p:spPr>
              <a:xfrm>
                <a:off x="6320062" y="2347530"/>
                <a:ext cx="935391" cy="122771"/>
              </a:xfrm>
              <a:custGeom>
                <a:avLst/>
                <a:gdLst/>
                <a:ahLst/>
                <a:cxnLst/>
                <a:rect l="l" t="t" r="r" b="b"/>
                <a:pathLst>
                  <a:path w="589" h="78" extrusionOk="0">
                    <a:moveTo>
                      <a:pt x="587" y="78"/>
                    </a:moveTo>
                    <a:lnTo>
                      <a:pt x="0" y="16"/>
                    </a:lnTo>
                    <a:lnTo>
                      <a:pt x="1" y="0"/>
                    </a:lnTo>
                    <a:lnTo>
                      <a:pt x="589" y="61"/>
                    </a:lnTo>
                    <a:lnTo>
                      <a:pt x="587" y="78"/>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30" name="Google Shape;230;p7"/>
              <p:cNvSpPr/>
              <p:nvPr/>
            </p:nvSpPr>
            <p:spPr>
              <a:xfrm>
                <a:off x="6315829" y="1974984"/>
                <a:ext cx="535415" cy="391596"/>
              </a:xfrm>
              <a:custGeom>
                <a:avLst/>
                <a:gdLst/>
                <a:ahLst/>
                <a:cxnLst/>
                <a:rect l="l" t="t" r="r" b="b"/>
                <a:pathLst>
                  <a:path w="337" h="247" extrusionOk="0">
                    <a:moveTo>
                      <a:pt x="10" y="247"/>
                    </a:moveTo>
                    <a:lnTo>
                      <a:pt x="0" y="233"/>
                    </a:lnTo>
                    <a:lnTo>
                      <a:pt x="327" y="0"/>
                    </a:lnTo>
                    <a:lnTo>
                      <a:pt x="337" y="13"/>
                    </a:lnTo>
                    <a:lnTo>
                      <a:pt x="10" y="247"/>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31" name="Google Shape;231;p7"/>
              <p:cNvSpPr/>
              <p:nvPr/>
            </p:nvSpPr>
            <p:spPr>
              <a:xfrm>
                <a:off x="4694768" y="2197241"/>
                <a:ext cx="256068" cy="582104"/>
              </a:xfrm>
              <a:custGeom>
                <a:avLst/>
                <a:gdLst/>
                <a:ahLst/>
                <a:cxnLst/>
                <a:rect l="l" t="t" r="r" b="b"/>
                <a:pathLst>
                  <a:path w="162" h="367" extrusionOk="0">
                    <a:moveTo>
                      <a:pt x="15" y="367"/>
                    </a:moveTo>
                    <a:lnTo>
                      <a:pt x="0" y="361"/>
                    </a:lnTo>
                    <a:lnTo>
                      <a:pt x="147" y="0"/>
                    </a:lnTo>
                    <a:lnTo>
                      <a:pt x="162" y="5"/>
                    </a:lnTo>
                    <a:lnTo>
                      <a:pt x="15" y="367"/>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32" name="Google Shape;232;p7"/>
              <p:cNvSpPr/>
              <p:nvPr/>
            </p:nvSpPr>
            <p:spPr>
              <a:xfrm>
                <a:off x="4940255" y="2184540"/>
                <a:ext cx="404207" cy="558819"/>
              </a:xfrm>
              <a:custGeom>
                <a:avLst/>
                <a:gdLst/>
                <a:ahLst/>
                <a:cxnLst/>
                <a:rect l="l" t="t" r="r" b="b"/>
                <a:pathLst>
                  <a:path w="255" h="352" extrusionOk="0">
                    <a:moveTo>
                      <a:pt x="242" y="352"/>
                    </a:moveTo>
                    <a:lnTo>
                      <a:pt x="0" y="10"/>
                    </a:lnTo>
                    <a:lnTo>
                      <a:pt x="13" y="0"/>
                    </a:lnTo>
                    <a:lnTo>
                      <a:pt x="255" y="343"/>
                    </a:lnTo>
                    <a:lnTo>
                      <a:pt x="242" y="352"/>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33" name="Google Shape;233;p7"/>
              <p:cNvSpPr/>
              <p:nvPr/>
            </p:nvSpPr>
            <p:spPr>
              <a:xfrm>
                <a:off x="5344461" y="2713725"/>
                <a:ext cx="666625" cy="232841"/>
              </a:xfrm>
              <a:custGeom>
                <a:avLst/>
                <a:gdLst/>
                <a:ahLst/>
                <a:cxnLst/>
                <a:rect l="l" t="t" r="r" b="b"/>
                <a:pathLst>
                  <a:path w="420" h="146" extrusionOk="0">
                    <a:moveTo>
                      <a:pt x="415" y="146"/>
                    </a:moveTo>
                    <a:lnTo>
                      <a:pt x="0" y="16"/>
                    </a:lnTo>
                    <a:lnTo>
                      <a:pt x="6" y="0"/>
                    </a:lnTo>
                    <a:lnTo>
                      <a:pt x="420" y="130"/>
                    </a:lnTo>
                    <a:lnTo>
                      <a:pt x="415" y="146"/>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34" name="Google Shape;234;p7"/>
              <p:cNvSpPr/>
              <p:nvPr/>
            </p:nvSpPr>
            <p:spPr>
              <a:xfrm>
                <a:off x="5327531" y="2724310"/>
                <a:ext cx="112163" cy="279410"/>
              </a:xfrm>
              <a:custGeom>
                <a:avLst/>
                <a:gdLst/>
                <a:ahLst/>
                <a:cxnLst/>
                <a:rect l="l" t="t" r="r" b="b"/>
                <a:pathLst>
                  <a:path w="70" h="177" extrusionOk="0">
                    <a:moveTo>
                      <a:pt x="53" y="177"/>
                    </a:moveTo>
                    <a:lnTo>
                      <a:pt x="0" y="4"/>
                    </a:lnTo>
                    <a:lnTo>
                      <a:pt x="17" y="0"/>
                    </a:lnTo>
                    <a:lnTo>
                      <a:pt x="70" y="172"/>
                    </a:lnTo>
                    <a:lnTo>
                      <a:pt x="53" y="177"/>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35" name="Google Shape;235;p7"/>
              <p:cNvSpPr/>
              <p:nvPr/>
            </p:nvSpPr>
            <p:spPr>
              <a:xfrm>
                <a:off x="5071463" y="2717959"/>
                <a:ext cx="277231" cy="381013"/>
              </a:xfrm>
              <a:custGeom>
                <a:avLst/>
                <a:gdLst/>
                <a:ahLst/>
                <a:cxnLst/>
                <a:rect l="l" t="t" r="r" b="b"/>
                <a:pathLst>
                  <a:path w="175" h="241" extrusionOk="0">
                    <a:moveTo>
                      <a:pt x="13" y="241"/>
                    </a:moveTo>
                    <a:lnTo>
                      <a:pt x="0" y="231"/>
                    </a:lnTo>
                    <a:lnTo>
                      <a:pt x="162" y="0"/>
                    </a:lnTo>
                    <a:lnTo>
                      <a:pt x="175" y="10"/>
                    </a:lnTo>
                    <a:lnTo>
                      <a:pt x="13" y="241"/>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36" name="Google Shape;236;p7"/>
              <p:cNvSpPr/>
              <p:nvPr/>
            </p:nvSpPr>
            <p:spPr>
              <a:xfrm>
                <a:off x="4927557" y="1833162"/>
                <a:ext cx="459230" cy="374664"/>
              </a:xfrm>
              <a:custGeom>
                <a:avLst/>
                <a:gdLst/>
                <a:ahLst/>
                <a:cxnLst/>
                <a:rect l="l" t="t" r="r" b="b"/>
                <a:pathLst>
                  <a:path w="289" h="236" extrusionOk="0">
                    <a:moveTo>
                      <a:pt x="9" y="236"/>
                    </a:moveTo>
                    <a:lnTo>
                      <a:pt x="0" y="223"/>
                    </a:lnTo>
                    <a:lnTo>
                      <a:pt x="279" y="0"/>
                    </a:lnTo>
                    <a:lnTo>
                      <a:pt x="289" y="12"/>
                    </a:lnTo>
                    <a:lnTo>
                      <a:pt x="9" y="236"/>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37" name="Google Shape;237;p7"/>
              <p:cNvSpPr/>
              <p:nvPr/>
            </p:nvSpPr>
            <p:spPr>
              <a:xfrm>
                <a:off x="5361392" y="1837395"/>
                <a:ext cx="484626" cy="579987"/>
              </a:xfrm>
              <a:custGeom>
                <a:avLst/>
                <a:gdLst/>
                <a:ahLst/>
                <a:cxnLst/>
                <a:rect l="l" t="t" r="r" b="b"/>
                <a:pathLst>
                  <a:path w="306" h="365" extrusionOk="0">
                    <a:moveTo>
                      <a:pt x="294" y="365"/>
                    </a:moveTo>
                    <a:lnTo>
                      <a:pt x="0" y="11"/>
                    </a:lnTo>
                    <a:lnTo>
                      <a:pt x="13" y="0"/>
                    </a:lnTo>
                    <a:lnTo>
                      <a:pt x="306" y="356"/>
                    </a:lnTo>
                    <a:lnTo>
                      <a:pt x="294" y="365"/>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38" name="Google Shape;238;p7"/>
              <p:cNvSpPr/>
              <p:nvPr/>
            </p:nvSpPr>
            <p:spPr>
              <a:xfrm>
                <a:off x="5327531" y="2387747"/>
                <a:ext cx="512137" cy="345029"/>
              </a:xfrm>
              <a:custGeom>
                <a:avLst/>
                <a:gdLst/>
                <a:ahLst/>
                <a:cxnLst/>
                <a:rect l="l" t="t" r="r" b="b"/>
                <a:pathLst>
                  <a:path w="323" h="217" extrusionOk="0">
                    <a:moveTo>
                      <a:pt x="9" y="217"/>
                    </a:moveTo>
                    <a:lnTo>
                      <a:pt x="0" y="203"/>
                    </a:lnTo>
                    <a:lnTo>
                      <a:pt x="315" y="0"/>
                    </a:lnTo>
                    <a:lnTo>
                      <a:pt x="323" y="14"/>
                    </a:lnTo>
                    <a:lnTo>
                      <a:pt x="9" y="217"/>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39" name="Google Shape;239;p7"/>
              <p:cNvSpPr/>
              <p:nvPr/>
            </p:nvSpPr>
            <p:spPr>
              <a:xfrm>
                <a:off x="4709581" y="2713725"/>
                <a:ext cx="628532" cy="67736"/>
              </a:xfrm>
              <a:custGeom>
                <a:avLst/>
                <a:gdLst/>
                <a:ahLst/>
                <a:cxnLst/>
                <a:rect l="l" t="t" r="r" b="b"/>
                <a:pathLst>
                  <a:path w="396" h="42" extrusionOk="0">
                    <a:moveTo>
                      <a:pt x="0" y="42"/>
                    </a:moveTo>
                    <a:lnTo>
                      <a:pt x="0" y="25"/>
                    </a:lnTo>
                    <a:lnTo>
                      <a:pt x="395" y="0"/>
                    </a:lnTo>
                    <a:lnTo>
                      <a:pt x="396" y="17"/>
                    </a:lnTo>
                    <a:lnTo>
                      <a:pt x="0" y="42"/>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40" name="Google Shape;240;p7"/>
              <p:cNvSpPr/>
              <p:nvPr/>
            </p:nvSpPr>
            <p:spPr>
              <a:xfrm>
                <a:off x="5835436" y="2343297"/>
                <a:ext cx="490974" cy="69852"/>
              </a:xfrm>
              <a:custGeom>
                <a:avLst/>
                <a:gdLst/>
                <a:ahLst/>
                <a:cxnLst/>
                <a:rect l="l" t="t" r="r" b="b"/>
                <a:pathLst>
                  <a:path w="309" h="45" extrusionOk="0">
                    <a:moveTo>
                      <a:pt x="2" y="45"/>
                    </a:moveTo>
                    <a:lnTo>
                      <a:pt x="0" y="28"/>
                    </a:lnTo>
                    <a:lnTo>
                      <a:pt x="307" y="0"/>
                    </a:lnTo>
                    <a:lnTo>
                      <a:pt x="309" y="17"/>
                    </a:lnTo>
                    <a:lnTo>
                      <a:pt x="2" y="45"/>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41" name="Google Shape;241;p7"/>
              <p:cNvSpPr/>
              <p:nvPr/>
            </p:nvSpPr>
            <p:spPr>
              <a:xfrm>
                <a:off x="6131713" y="1670173"/>
                <a:ext cx="717416" cy="321745"/>
              </a:xfrm>
              <a:custGeom>
                <a:avLst/>
                <a:gdLst/>
                <a:ahLst/>
                <a:cxnLst/>
                <a:rect l="l" t="t" r="r" b="b"/>
                <a:pathLst>
                  <a:path w="452" h="202" extrusionOk="0">
                    <a:moveTo>
                      <a:pt x="447" y="202"/>
                    </a:moveTo>
                    <a:lnTo>
                      <a:pt x="0" y="14"/>
                    </a:lnTo>
                    <a:lnTo>
                      <a:pt x="7" y="0"/>
                    </a:lnTo>
                    <a:lnTo>
                      <a:pt x="452" y="188"/>
                    </a:lnTo>
                    <a:lnTo>
                      <a:pt x="447" y="202"/>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42" name="Google Shape;242;p7"/>
              <p:cNvSpPr/>
              <p:nvPr/>
            </p:nvSpPr>
            <p:spPr>
              <a:xfrm>
                <a:off x="5365624" y="1668056"/>
                <a:ext cx="772439" cy="184157"/>
              </a:xfrm>
              <a:custGeom>
                <a:avLst/>
                <a:gdLst/>
                <a:ahLst/>
                <a:cxnLst/>
                <a:rect l="l" t="t" r="r" b="b"/>
                <a:pathLst>
                  <a:path w="487" h="116" extrusionOk="0">
                    <a:moveTo>
                      <a:pt x="3" y="116"/>
                    </a:moveTo>
                    <a:lnTo>
                      <a:pt x="0" y="100"/>
                    </a:lnTo>
                    <a:lnTo>
                      <a:pt x="483" y="0"/>
                    </a:lnTo>
                    <a:lnTo>
                      <a:pt x="487" y="17"/>
                    </a:lnTo>
                    <a:lnTo>
                      <a:pt x="3" y="116"/>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43" name="Google Shape;243;p7"/>
              <p:cNvSpPr/>
              <p:nvPr/>
            </p:nvSpPr>
            <p:spPr>
              <a:xfrm>
                <a:off x="6125365" y="1676523"/>
                <a:ext cx="213742" cy="683708"/>
              </a:xfrm>
              <a:custGeom>
                <a:avLst/>
                <a:gdLst/>
                <a:ahLst/>
                <a:cxnLst/>
                <a:rect l="l" t="t" r="r" b="b"/>
                <a:pathLst>
                  <a:path w="135" h="430" extrusionOk="0">
                    <a:moveTo>
                      <a:pt x="120" y="430"/>
                    </a:moveTo>
                    <a:lnTo>
                      <a:pt x="0" y="6"/>
                    </a:lnTo>
                    <a:lnTo>
                      <a:pt x="15" y="0"/>
                    </a:lnTo>
                    <a:lnTo>
                      <a:pt x="135" y="426"/>
                    </a:lnTo>
                    <a:lnTo>
                      <a:pt x="120" y="430"/>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44" name="Google Shape;244;p7"/>
              <p:cNvSpPr/>
              <p:nvPr/>
            </p:nvSpPr>
            <p:spPr>
              <a:xfrm>
                <a:off x="5812157" y="1689223"/>
                <a:ext cx="330138" cy="713342"/>
              </a:xfrm>
              <a:custGeom>
                <a:avLst/>
                <a:gdLst/>
                <a:ahLst/>
                <a:cxnLst/>
                <a:rect l="l" t="t" r="r" b="b"/>
                <a:pathLst>
                  <a:path w="208" h="449" extrusionOk="0">
                    <a:moveTo>
                      <a:pt x="15" y="449"/>
                    </a:moveTo>
                    <a:lnTo>
                      <a:pt x="0" y="442"/>
                    </a:lnTo>
                    <a:lnTo>
                      <a:pt x="192" y="0"/>
                    </a:lnTo>
                    <a:lnTo>
                      <a:pt x="208" y="6"/>
                    </a:lnTo>
                    <a:lnTo>
                      <a:pt x="15" y="449"/>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45" name="Google Shape;245;p7"/>
              <p:cNvSpPr/>
              <p:nvPr/>
            </p:nvSpPr>
            <p:spPr>
              <a:xfrm>
                <a:off x="5316951" y="1841629"/>
                <a:ext cx="65604" cy="869981"/>
              </a:xfrm>
              <a:custGeom>
                <a:avLst/>
                <a:gdLst/>
                <a:ahLst/>
                <a:cxnLst/>
                <a:rect l="l" t="t" r="r" b="b"/>
                <a:pathLst>
                  <a:path w="41" h="548" extrusionOk="0">
                    <a:moveTo>
                      <a:pt x="17" y="548"/>
                    </a:moveTo>
                    <a:lnTo>
                      <a:pt x="0" y="548"/>
                    </a:lnTo>
                    <a:lnTo>
                      <a:pt x="24" y="0"/>
                    </a:lnTo>
                    <a:lnTo>
                      <a:pt x="41" y="2"/>
                    </a:lnTo>
                    <a:lnTo>
                      <a:pt x="17" y="548"/>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46" name="Google Shape;246;p7"/>
              <p:cNvSpPr/>
              <p:nvPr/>
            </p:nvSpPr>
            <p:spPr>
              <a:xfrm>
                <a:off x="6315829" y="2349646"/>
                <a:ext cx="275115" cy="660423"/>
              </a:xfrm>
              <a:custGeom>
                <a:avLst/>
                <a:gdLst/>
                <a:ahLst/>
                <a:cxnLst/>
                <a:rect l="l" t="t" r="r" b="b"/>
                <a:pathLst>
                  <a:path w="174" h="415" extrusionOk="0">
                    <a:moveTo>
                      <a:pt x="160" y="415"/>
                    </a:moveTo>
                    <a:lnTo>
                      <a:pt x="0" y="6"/>
                    </a:lnTo>
                    <a:lnTo>
                      <a:pt x="15" y="0"/>
                    </a:lnTo>
                    <a:lnTo>
                      <a:pt x="174" y="409"/>
                    </a:lnTo>
                    <a:lnTo>
                      <a:pt x="160" y="415"/>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47" name="Google Shape;247;p7"/>
              <p:cNvSpPr/>
              <p:nvPr/>
            </p:nvSpPr>
            <p:spPr>
              <a:xfrm>
                <a:off x="5831203" y="2398332"/>
                <a:ext cx="167186" cy="522834"/>
              </a:xfrm>
              <a:custGeom>
                <a:avLst/>
                <a:gdLst/>
                <a:ahLst/>
                <a:cxnLst/>
                <a:rect l="l" t="t" r="r" b="b"/>
                <a:pathLst>
                  <a:path w="106" h="329" extrusionOk="0">
                    <a:moveTo>
                      <a:pt x="90" y="329"/>
                    </a:moveTo>
                    <a:lnTo>
                      <a:pt x="0" y="5"/>
                    </a:lnTo>
                    <a:lnTo>
                      <a:pt x="16" y="0"/>
                    </a:lnTo>
                    <a:lnTo>
                      <a:pt x="106" y="325"/>
                    </a:lnTo>
                    <a:lnTo>
                      <a:pt x="90" y="329"/>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48" name="Google Shape;248;p7"/>
              <p:cNvSpPr/>
              <p:nvPr/>
            </p:nvSpPr>
            <p:spPr>
              <a:xfrm>
                <a:off x="5981459" y="2360231"/>
                <a:ext cx="351301" cy="575753"/>
              </a:xfrm>
              <a:custGeom>
                <a:avLst/>
                <a:gdLst/>
                <a:ahLst/>
                <a:cxnLst/>
                <a:rect l="l" t="t" r="r" b="b"/>
                <a:pathLst>
                  <a:path w="221" h="363" extrusionOk="0">
                    <a:moveTo>
                      <a:pt x="14" y="363"/>
                    </a:moveTo>
                    <a:lnTo>
                      <a:pt x="0" y="355"/>
                    </a:lnTo>
                    <a:lnTo>
                      <a:pt x="207" y="0"/>
                    </a:lnTo>
                    <a:lnTo>
                      <a:pt x="221" y="8"/>
                    </a:lnTo>
                    <a:lnTo>
                      <a:pt x="14" y="363"/>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49" name="Google Shape;249;p7"/>
              <p:cNvSpPr/>
              <p:nvPr/>
            </p:nvSpPr>
            <p:spPr>
              <a:xfrm>
                <a:off x="6334875" y="2349646"/>
                <a:ext cx="596788" cy="374664"/>
              </a:xfrm>
              <a:custGeom>
                <a:avLst/>
                <a:gdLst/>
                <a:ahLst/>
                <a:cxnLst/>
                <a:rect l="l" t="t" r="r" b="b"/>
                <a:pathLst>
                  <a:path w="377" h="236" extrusionOk="0">
                    <a:moveTo>
                      <a:pt x="368" y="236"/>
                    </a:moveTo>
                    <a:lnTo>
                      <a:pt x="0" y="14"/>
                    </a:lnTo>
                    <a:lnTo>
                      <a:pt x="9" y="0"/>
                    </a:lnTo>
                    <a:lnTo>
                      <a:pt x="377" y="222"/>
                    </a:lnTo>
                    <a:lnTo>
                      <a:pt x="368" y="236"/>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50" name="Google Shape;250;p7"/>
              <p:cNvSpPr/>
              <p:nvPr/>
            </p:nvSpPr>
            <p:spPr>
              <a:xfrm>
                <a:off x="6914733" y="2717959"/>
                <a:ext cx="385161" cy="508018"/>
              </a:xfrm>
              <a:custGeom>
                <a:avLst/>
                <a:gdLst/>
                <a:ahLst/>
                <a:cxnLst/>
                <a:rect l="l" t="t" r="r" b="b"/>
                <a:pathLst>
                  <a:path w="242" h="321" extrusionOk="0">
                    <a:moveTo>
                      <a:pt x="229" y="321"/>
                    </a:moveTo>
                    <a:lnTo>
                      <a:pt x="0" y="10"/>
                    </a:lnTo>
                    <a:lnTo>
                      <a:pt x="13" y="0"/>
                    </a:lnTo>
                    <a:lnTo>
                      <a:pt x="242" y="311"/>
                    </a:lnTo>
                    <a:lnTo>
                      <a:pt x="229" y="321"/>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51" name="Google Shape;251;p7"/>
              <p:cNvSpPr/>
              <p:nvPr/>
            </p:nvSpPr>
            <p:spPr>
              <a:xfrm>
                <a:off x="6713688" y="2734893"/>
                <a:ext cx="222208" cy="745093"/>
              </a:xfrm>
              <a:custGeom>
                <a:avLst/>
                <a:gdLst/>
                <a:ahLst/>
                <a:cxnLst/>
                <a:rect l="l" t="t" r="r" b="b"/>
                <a:pathLst>
                  <a:path w="140" h="470" extrusionOk="0">
                    <a:moveTo>
                      <a:pt x="15" y="470"/>
                    </a:moveTo>
                    <a:lnTo>
                      <a:pt x="0" y="466"/>
                    </a:lnTo>
                    <a:lnTo>
                      <a:pt x="124" y="0"/>
                    </a:lnTo>
                    <a:lnTo>
                      <a:pt x="140" y="4"/>
                    </a:lnTo>
                    <a:lnTo>
                      <a:pt x="15" y="470"/>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52" name="Google Shape;252;p7"/>
              <p:cNvSpPr/>
              <p:nvPr/>
            </p:nvSpPr>
            <p:spPr>
              <a:xfrm>
                <a:off x="5987807" y="2935984"/>
                <a:ext cx="368231" cy="660423"/>
              </a:xfrm>
              <a:custGeom>
                <a:avLst/>
                <a:gdLst/>
                <a:ahLst/>
                <a:cxnLst/>
                <a:rect l="l" t="t" r="r" b="b"/>
                <a:pathLst>
                  <a:path w="232" h="416" extrusionOk="0">
                    <a:moveTo>
                      <a:pt x="218" y="416"/>
                    </a:moveTo>
                    <a:lnTo>
                      <a:pt x="0" y="7"/>
                    </a:lnTo>
                    <a:lnTo>
                      <a:pt x="14" y="0"/>
                    </a:lnTo>
                    <a:lnTo>
                      <a:pt x="232" y="408"/>
                    </a:lnTo>
                    <a:lnTo>
                      <a:pt x="218" y="416"/>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53" name="Google Shape;253;p7"/>
              <p:cNvSpPr/>
              <p:nvPr/>
            </p:nvSpPr>
            <p:spPr>
              <a:xfrm>
                <a:off x="6334875" y="3014303"/>
                <a:ext cx="256069" cy="573637"/>
              </a:xfrm>
              <a:custGeom>
                <a:avLst/>
                <a:gdLst/>
                <a:ahLst/>
                <a:cxnLst/>
                <a:rect l="l" t="t" r="r" b="b"/>
                <a:pathLst>
                  <a:path w="162" h="361" extrusionOk="0">
                    <a:moveTo>
                      <a:pt x="14" y="361"/>
                    </a:moveTo>
                    <a:lnTo>
                      <a:pt x="0" y="354"/>
                    </a:lnTo>
                    <a:lnTo>
                      <a:pt x="147" y="0"/>
                    </a:lnTo>
                    <a:lnTo>
                      <a:pt x="162" y="7"/>
                    </a:lnTo>
                    <a:lnTo>
                      <a:pt x="14" y="361"/>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54" name="Google Shape;254;p7"/>
              <p:cNvSpPr/>
              <p:nvPr/>
            </p:nvSpPr>
            <p:spPr>
              <a:xfrm>
                <a:off x="6015319" y="3583706"/>
                <a:ext cx="332253" cy="455098"/>
              </a:xfrm>
              <a:custGeom>
                <a:avLst/>
                <a:gdLst/>
                <a:ahLst/>
                <a:cxnLst/>
                <a:rect l="l" t="t" r="r" b="b"/>
                <a:pathLst>
                  <a:path w="210" h="287" extrusionOk="0">
                    <a:moveTo>
                      <a:pt x="13" y="287"/>
                    </a:moveTo>
                    <a:lnTo>
                      <a:pt x="0" y="277"/>
                    </a:lnTo>
                    <a:lnTo>
                      <a:pt x="196" y="0"/>
                    </a:lnTo>
                    <a:lnTo>
                      <a:pt x="210" y="9"/>
                    </a:lnTo>
                    <a:lnTo>
                      <a:pt x="13" y="287"/>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55" name="Google Shape;255;p7"/>
              <p:cNvSpPr/>
              <p:nvPr/>
            </p:nvSpPr>
            <p:spPr>
              <a:xfrm>
                <a:off x="6015319" y="4057856"/>
                <a:ext cx="410556" cy="476266"/>
              </a:xfrm>
              <a:custGeom>
                <a:avLst/>
                <a:gdLst/>
                <a:ahLst/>
                <a:cxnLst/>
                <a:rect l="l" t="t" r="r" b="b"/>
                <a:pathLst>
                  <a:path w="259" h="300" extrusionOk="0">
                    <a:moveTo>
                      <a:pt x="246" y="300"/>
                    </a:moveTo>
                    <a:lnTo>
                      <a:pt x="0" y="11"/>
                    </a:lnTo>
                    <a:lnTo>
                      <a:pt x="13" y="0"/>
                    </a:lnTo>
                    <a:lnTo>
                      <a:pt x="259" y="289"/>
                    </a:lnTo>
                    <a:lnTo>
                      <a:pt x="246" y="300"/>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56" name="Google Shape;256;p7"/>
              <p:cNvSpPr/>
              <p:nvPr/>
            </p:nvSpPr>
            <p:spPr>
              <a:xfrm>
                <a:off x="5471437" y="3323347"/>
                <a:ext cx="565044" cy="749326"/>
              </a:xfrm>
              <a:custGeom>
                <a:avLst/>
                <a:gdLst/>
                <a:ahLst/>
                <a:cxnLst/>
                <a:rect l="l" t="t" r="r" b="b"/>
                <a:pathLst>
                  <a:path w="356" h="472" extrusionOk="0">
                    <a:moveTo>
                      <a:pt x="343" y="472"/>
                    </a:moveTo>
                    <a:lnTo>
                      <a:pt x="0" y="10"/>
                    </a:lnTo>
                    <a:lnTo>
                      <a:pt x="12" y="0"/>
                    </a:lnTo>
                    <a:lnTo>
                      <a:pt x="356" y="462"/>
                    </a:lnTo>
                    <a:lnTo>
                      <a:pt x="343" y="472"/>
                    </a:lnTo>
                    <a:close/>
                  </a:path>
                </a:pathLst>
              </a:cu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57" name="Google Shape;257;p7"/>
              <p:cNvSpPr/>
              <p:nvPr/>
            </p:nvSpPr>
            <p:spPr>
              <a:xfrm>
                <a:off x="5869296" y="2783579"/>
                <a:ext cx="258185" cy="258242"/>
              </a:xfrm>
              <a:prstGeom prst="ellipse">
                <a:avLst/>
              </a:prstGeom>
              <a:solidFill>
                <a:srgbClr val="1C789F"/>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58" name="Google Shape;258;p7"/>
              <p:cNvSpPr/>
              <p:nvPr/>
            </p:nvSpPr>
            <p:spPr>
              <a:xfrm>
                <a:off x="4749791" y="3486336"/>
                <a:ext cx="258185" cy="258242"/>
              </a:xfrm>
              <a:prstGeom prst="ellipse">
                <a:avLst/>
              </a:prstGeom>
              <a:solidFill>
                <a:srgbClr val="1C789F"/>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59" name="Google Shape;259;p7"/>
              <p:cNvSpPr/>
              <p:nvPr/>
            </p:nvSpPr>
            <p:spPr>
              <a:xfrm>
                <a:off x="5896808" y="4756380"/>
                <a:ext cx="258185" cy="258242"/>
              </a:xfrm>
              <a:prstGeom prst="ellipse">
                <a:avLst/>
              </a:prstGeom>
              <a:solidFill>
                <a:srgbClr val="90D1EB"/>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60" name="Google Shape;260;p7"/>
              <p:cNvSpPr/>
              <p:nvPr/>
            </p:nvSpPr>
            <p:spPr>
              <a:xfrm>
                <a:off x="5896808" y="3454585"/>
                <a:ext cx="258185" cy="260360"/>
              </a:xfrm>
              <a:prstGeom prst="ellipse">
                <a:avLst/>
              </a:prstGeom>
              <a:solidFill>
                <a:srgbClr val="1C789F"/>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61" name="Google Shape;261;p7"/>
              <p:cNvSpPr/>
              <p:nvPr/>
            </p:nvSpPr>
            <p:spPr>
              <a:xfrm>
                <a:off x="7166569" y="3086272"/>
                <a:ext cx="258185" cy="260360"/>
              </a:xfrm>
              <a:prstGeom prst="ellipse">
                <a:avLst/>
              </a:prstGeom>
              <a:solidFill>
                <a:srgbClr val="7B3A90"/>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62" name="Google Shape;262;p7"/>
              <p:cNvSpPr/>
              <p:nvPr/>
            </p:nvSpPr>
            <p:spPr>
              <a:xfrm>
                <a:off x="5255578" y="1720975"/>
                <a:ext cx="260302" cy="258242"/>
              </a:xfrm>
              <a:prstGeom prst="ellipse">
                <a:avLst/>
              </a:pr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63" name="Google Shape;263;p7"/>
              <p:cNvSpPr/>
              <p:nvPr/>
            </p:nvSpPr>
            <p:spPr>
              <a:xfrm>
                <a:off x="5253462" y="2637523"/>
                <a:ext cx="186232" cy="186273"/>
              </a:xfrm>
              <a:prstGeom prst="ellipse">
                <a:avLst/>
              </a:prstGeom>
              <a:solidFill>
                <a:srgbClr val="619405"/>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64" name="Google Shape;264;p7"/>
              <p:cNvSpPr/>
              <p:nvPr/>
            </p:nvSpPr>
            <p:spPr>
              <a:xfrm>
                <a:off x="4616465" y="2686209"/>
                <a:ext cx="186232" cy="184156"/>
              </a:xfrm>
              <a:prstGeom prst="ellipse">
                <a:avLst/>
              </a:prstGeom>
              <a:solidFill>
                <a:srgbClr val="619405"/>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65" name="Google Shape;265;p7"/>
              <p:cNvSpPr/>
              <p:nvPr/>
            </p:nvSpPr>
            <p:spPr>
              <a:xfrm>
                <a:off x="4851371" y="2104104"/>
                <a:ext cx="188347" cy="188391"/>
              </a:xfrm>
              <a:prstGeom prst="ellipse">
                <a:avLst/>
              </a:prstGeom>
              <a:solidFill>
                <a:srgbClr val="7B3A90"/>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66" name="Google Shape;266;p7"/>
              <p:cNvSpPr/>
              <p:nvPr/>
            </p:nvSpPr>
            <p:spPr>
              <a:xfrm>
                <a:off x="6231179" y="2264977"/>
                <a:ext cx="186232" cy="186273"/>
              </a:xfrm>
              <a:prstGeom prst="ellipse">
                <a:avLst/>
              </a:prstGeom>
              <a:solidFill>
                <a:srgbClr val="619405"/>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67" name="Google Shape;267;p7"/>
              <p:cNvSpPr/>
              <p:nvPr/>
            </p:nvSpPr>
            <p:spPr>
              <a:xfrm>
                <a:off x="7175034" y="2358113"/>
                <a:ext cx="186232" cy="186273"/>
              </a:xfrm>
              <a:prstGeom prst="ellipse">
                <a:avLst/>
              </a:prstGeom>
              <a:solidFill>
                <a:srgbClr val="7EA1BF"/>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68" name="Google Shape;268;p7"/>
              <p:cNvSpPr/>
              <p:nvPr/>
            </p:nvSpPr>
            <p:spPr>
              <a:xfrm>
                <a:off x="6624804" y="3403783"/>
                <a:ext cx="186232" cy="186273"/>
              </a:xfrm>
              <a:prstGeom prst="ellipse">
                <a:avLst/>
              </a:prstGeom>
              <a:solidFill>
                <a:srgbClr val="B97300"/>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69" name="Google Shape;269;p7"/>
              <p:cNvSpPr/>
              <p:nvPr/>
            </p:nvSpPr>
            <p:spPr>
              <a:xfrm>
                <a:off x="6840664" y="2626940"/>
                <a:ext cx="186232" cy="186273"/>
              </a:xfrm>
              <a:prstGeom prst="ellipse">
                <a:avLst/>
              </a:prstGeom>
              <a:solidFill>
                <a:srgbClr val="F583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70" name="Google Shape;270;p7"/>
              <p:cNvSpPr/>
              <p:nvPr/>
            </p:nvSpPr>
            <p:spPr>
              <a:xfrm>
                <a:off x="5177277" y="4349966"/>
                <a:ext cx="186232" cy="186273"/>
              </a:xfrm>
              <a:prstGeom prst="ellipse">
                <a:avLst/>
              </a:prstGeom>
              <a:solidFill>
                <a:srgbClr val="486F03"/>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71" name="Google Shape;271;p7"/>
              <p:cNvSpPr/>
              <p:nvPr/>
            </p:nvSpPr>
            <p:spPr>
              <a:xfrm>
                <a:off x="6684060" y="4201794"/>
                <a:ext cx="190464" cy="188389"/>
              </a:xfrm>
              <a:prstGeom prst="ellipse">
                <a:avLst/>
              </a:prstGeom>
              <a:solidFill>
                <a:srgbClr val="7B3A90"/>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72" name="Google Shape;272;p7"/>
              <p:cNvSpPr/>
              <p:nvPr/>
            </p:nvSpPr>
            <p:spPr>
              <a:xfrm>
                <a:off x="5774065" y="2343297"/>
                <a:ext cx="133324" cy="133354"/>
              </a:xfrm>
              <a:prstGeom prst="ellipse">
                <a:avLst/>
              </a:prstGeom>
              <a:solidFill>
                <a:srgbClr val="EBAE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73" name="Google Shape;273;p7"/>
              <p:cNvSpPr/>
              <p:nvPr/>
            </p:nvSpPr>
            <p:spPr>
              <a:xfrm>
                <a:off x="5020673" y="3027003"/>
                <a:ext cx="133324" cy="133355"/>
              </a:xfrm>
              <a:prstGeom prst="ellipse">
                <a:avLst/>
              </a:prstGeom>
              <a:solidFill>
                <a:srgbClr val="F583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74" name="Google Shape;274;p7"/>
              <p:cNvSpPr/>
              <p:nvPr/>
            </p:nvSpPr>
            <p:spPr>
              <a:xfrm>
                <a:off x="5369857" y="2938100"/>
                <a:ext cx="133326" cy="135471"/>
              </a:xfrm>
              <a:prstGeom prst="ellipse">
                <a:avLst/>
              </a:prstGeom>
              <a:solidFill>
                <a:srgbClr val="F583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75" name="Google Shape;275;p7"/>
              <p:cNvSpPr/>
              <p:nvPr/>
            </p:nvSpPr>
            <p:spPr>
              <a:xfrm>
                <a:off x="6518991" y="2946567"/>
                <a:ext cx="133324" cy="135471"/>
              </a:xfrm>
              <a:prstGeom prst="ellipse">
                <a:avLst/>
              </a:prstGeom>
              <a:solidFill>
                <a:srgbClr val="F583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76" name="Google Shape;276;p7"/>
              <p:cNvSpPr/>
              <p:nvPr/>
            </p:nvSpPr>
            <p:spPr>
              <a:xfrm>
                <a:off x="6290434" y="3528671"/>
                <a:ext cx="135441" cy="131238"/>
              </a:xfrm>
              <a:prstGeom prst="ellipse">
                <a:avLst/>
              </a:prstGeom>
              <a:solidFill>
                <a:srgbClr val="B97300"/>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77" name="Google Shape;277;p7"/>
              <p:cNvSpPr/>
              <p:nvPr/>
            </p:nvSpPr>
            <p:spPr>
              <a:xfrm>
                <a:off x="6068225" y="1615138"/>
                <a:ext cx="135441" cy="135471"/>
              </a:xfrm>
              <a:prstGeom prst="ellipse">
                <a:avLst/>
              </a:prstGeom>
              <a:solidFill>
                <a:srgbClr val="7B3A90"/>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78" name="Google Shape;278;p7"/>
              <p:cNvSpPr/>
              <p:nvPr/>
            </p:nvSpPr>
            <p:spPr>
              <a:xfrm>
                <a:off x="6781408" y="1922065"/>
                <a:ext cx="133324" cy="135471"/>
              </a:xfrm>
              <a:prstGeom prst="ellipse">
                <a:avLst/>
              </a:prstGeom>
              <a:solidFill>
                <a:srgbClr val="9CC3AE"/>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79" name="Google Shape;279;p7"/>
              <p:cNvSpPr/>
              <p:nvPr/>
            </p:nvSpPr>
            <p:spPr>
              <a:xfrm>
                <a:off x="6957058" y="3753046"/>
                <a:ext cx="135441" cy="135471"/>
              </a:xfrm>
              <a:prstGeom prst="ellipse">
                <a:avLst/>
              </a:prstGeom>
              <a:solidFill>
                <a:srgbClr val="B97300"/>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80" name="Google Shape;280;p7"/>
              <p:cNvSpPr/>
              <p:nvPr/>
            </p:nvSpPr>
            <p:spPr>
              <a:xfrm>
                <a:off x="6641735" y="4762730"/>
                <a:ext cx="133324" cy="133355"/>
              </a:xfrm>
              <a:prstGeom prst="ellipse">
                <a:avLst/>
              </a:prstGeom>
              <a:solidFill>
                <a:srgbClr val="114577"/>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81" name="Google Shape;281;p7"/>
              <p:cNvSpPr/>
              <p:nvPr/>
            </p:nvSpPr>
            <p:spPr>
              <a:xfrm>
                <a:off x="6351805" y="4832583"/>
                <a:ext cx="135441" cy="135471"/>
              </a:xfrm>
              <a:prstGeom prst="ellipse">
                <a:avLst/>
              </a:prstGeom>
              <a:solidFill>
                <a:srgbClr val="7B3A90"/>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82" name="Google Shape;282;p7"/>
              <p:cNvSpPr/>
              <p:nvPr/>
            </p:nvSpPr>
            <p:spPr>
              <a:xfrm>
                <a:off x="5331764" y="4838933"/>
                <a:ext cx="135441" cy="133355"/>
              </a:xfrm>
              <a:prstGeom prst="ellipse">
                <a:avLst/>
              </a:prstGeom>
              <a:solidFill>
                <a:srgbClr val="486F03"/>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83" name="Google Shape;283;p7"/>
              <p:cNvSpPr/>
              <p:nvPr/>
            </p:nvSpPr>
            <p:spPr>
              <a:xfrm>
                <a:off x="5473554" y="3816548"/>
                <a:ext cx="188347" cy="184156"/>
              </a:xfrm>
              <a:prstGeom prst="ellipse">
                <a:avLst/>
              </a:prstGeom>
              <a:solidFill>
                <a:srgbClr val="619405"/>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84" name="Google Shape;284;p7"/>
              <p:cNvSpPr/>
              <p:nvPr/>
            </p:nvSpPr>
            <p:spPr>
              <a:xfrm>
                <a:off x="6343340" y="3990120"/>
                <a:ext cx="186232" cy="188389"/>
              </a:xfrm>
              <a:prstGeom prst="ellipse">
                <a:avLst/>
              </a:prstGeom>
              <a:solidFill>
                <a:srgbClr val="7B3A90"/>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85" name="Google Shape;285;p7"/>
              <p:cNvSpPr/>
              <p:nvPr/>
            </p:nvSpPr>
            <p:spPr>
              <a:xfrm>
                <a:off x="6351805" y="4457919"/>
                <a:ext cx="186232" cy="184157"/>
              </a:xfrm>
              <a:prstGeom prst="ellipse">
                <a:avLst/>
              </a:prstGeom>
              <a:solidFill>
                <a:srgbClr val="F583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86" name="Google Shape;286;p7"/>
              <p:cNvSpPr/>
              <p:nvPr/>
            </p:nvSpPr>
            <p:spPr>
              <a:xfrm>
                <a:off x="5649204" y="4413468"/>
                <a:ext cx="190464" cy="186273"/>
              </a:xfrm>
              <a:prstGeom prst="ellipse">
                <a:avLst/>
              </a:prstGeom>
              <a:solidFill>
                <a:srgbClr val="90D1EB"/>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87" name="Google Shape;287;p7"/>
              <p:cNvSpPr/>
              <p:nvPr/>
            </p:nvSpPr>
            <p:spPr>
              <a:xfrm>
                <a:off x="5397369" y="3228094"/>
                <a:ext cx="186232" cy="186273"/>
              </a:xfrm>
              <a:prstGeom prst="ellipse">
                <a:avLst/>
              </a:prstGeom>
              <a:solidFill>
                <a:srgbClr val="F5834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grpSp>
        <p:grpSp>
          <p:nvGrpSpPr>
            <p:cNvPr id="288" name="Google Shape;288;p7"/>
            <p:cNvGrpSpPr/>
            <p:nvPr/>
          </p:nvGrpSpPr>
          <p:grpSpPr>
            <a:xfrm>
              <a:off x="5384671" y="5097176"/>
              <a:ext cx="1278228" cy="946183"/>
              <a:chOff x="2143468" y="5084128"/>
              <a:chExt cx="1414467" cy="1388110"/>
            </a:xfrm>
          </p:grpSpPr>
          <p:sp>
            <p:nvSpPr>
              <p:cNvPr id="289" name="Google Shape;289;p7"/>
              <p:cNvSpPr/>
              <p:nvPr/>
            </p:nvSpPr>
            <p:spPr>
              <a:xfrm>
                <a:off x="2143468" y="5084128"/>
                <a:ext cx="1414466" cy="1257684"/>
              </a:xfrm>
              <a:custGeom>
                <a:avLst/>
                <a:gdLst/>
                <a:ahLst/>
                <a:cxnLst/>
                <a:rect l="l" t="t" r="r" b="b"/>
                <a:pathLst>
                  <a:path w="891" h="792" extrusionOk="0">
                    <a:moveTo>
                      <a:pt x="435" y="792"/>
                    </a:moveTo>
                    <a:lnTo>
                      <a:pt x="435" y="792"/>
                    </a:lnTo>
                    <a:lnTo>
                      <a:pt x="370" y="791"/>
                    </a:lnTo>
                    <a:lnTo>
                      <a:pt x="334" y="790"/>
                    </a:lnTo>
                    <a:lnTo>
                      <a:pt x="298" y="787"/>
                    </a:lnTo>
                    <a:lnTo>
                      <a:pt x="266" y="783"/>
                    </a:lnTo>
                    <a:lnTo>
                      <a:pt x="237" y="778"/>
                    </a:lnTo>
                    <a:lnTo>
                      <a:pt x="228" y="775"/>
                    </a:lnTo>
                    <a:lnTo>
                      <a:pt x="220" y="772"/>
                    </a:lnTo>
                    <a:lnTo>
                      <a:pt x="213" y="768"/>
                    </a:lnTo>
                    <a:lnTo>
                      <a:pt x="212" y="764"/>
                    </a:lnTo>
                    <a:lnTo>
                      <a:pt x="212" y="764"/>
                    </a:lnTo>
                    <a:lnTo>
                      <a:pt x="209" y="756"/>
                    </a:lnTo>
                    <a:lnTo>
                      <a:pt x="205" y="749"/>
                    </a:lnTo>
                    <a:lnTo>
                      <a:pt x="198" y="741"/>
                    </a:lnTo>
                    <a:lnTo>
                      <a:pt x="190" y="734"/>
                    </a:lnTo>
                    <a:lnTo>
                      <a:pt x="164" y="717"/>
                    </a:lnTo>
                    <a:lnTo>
                      <a:pt x="129" y="695"/>
                    </a:lnTo>
                    <a:lnTo>
                      <a:pt x="129" y="695"/>
                    </a:lnTo>
                    <a:lnTo>
                      <a:pt x="110" y="683"/>
                    </a:lnTo>
                    <a:lnTo>
                      <a:pt x="95" y="669"/>
                    </a:lnTo>
                    <a:lnTo>
                      <a:pt x="82" y="657"/>
                    </a:lnTo>
                    <a:lnTo>
                      <a:pt x="72" y="643"/>
                    </a:lnTo>
                    <a:lnTo>
                      <a:pt x="65" y="631"/>
                    </a:lnTo>
                    <a:lnTo>
                      <a:pt x="60" y="619"/>
                    </a:lnTo>
                    <a:lnTo>
                      <a:pt x="57" y="608"/>
                    </a:lnTo>
                    <a:lnTo>
                      <a:pt x="56" y="597"/>
                    </a:lnTo>
                    <a:lnTo>
                      <a:pt x="56" y="597"/>
                    </a:lnTo>
                    <a:lnTo>
                      <a:pt x="57" y="589"/>
                    </a:lnTo>
                    <a:lnTo>
                      <a:pt x="59" y="581"/>
                    </a:lnTo>
                    <a:lnTo>
                      <a:pt x="61" y="566"/>
                    </a:lnTo>
                    <a:lnTo>
                      <a:pt x="61" y="560"/>
                    </a:lnTo>
                    <a:lnTo>
                      <a:pt x="59" y="554"/>
                    </a:lnTo>
                    <a:lnTo>
                      <a:pt x="55" y="549"/>
                    </a:lnTo>
                    <a:lnTo>
                      <a:pt x="45" y="545"/>
                    </a:lnTo>
                    <a:lnTo>
                      <a:pt x="45" y="545"/>
                    </a:lnTo>
                    <a:lnTo>
                      <a:pt x="36" y="541"/>
                    </a:lnTo>
                    <a:lnTo>
                      <a:pt x="30" y="537"/>
                    </a:lnTo>
                    <a:lnTo>
                      <a:pt x="28" y="532"/>
                    </a:lnTo>
                    <a:lnTo>
                      <a:pt x="26" y="528"/>
                    </a:lnTo>
                    <a:lnTo>
                      <a:pt x="29" y="524"/>
                    </a:lnTo>
                    <a:lnTo>
                      <a:pt x="33" y="522"/>
                    </a:lnTo>
                    <a:lnTo>
                      <a:pt x="40" y="518"/>
                    </a:lnTo>
                    <a:lnTo>
                      <a:pt x="48" y="513"/>
                    </a:lnTo>
                    <a:lnTo>
                      <a:pt x="48" y="513"/>
                    </a:lnTo>
                    <a:lnTo>
                      <a:pt x="55" y="511"/>
                    </a:lnTo>
                    <a:lnTo>
                      <a:pt x="59" y="505"/>
                    </a:lnTo>
                    <a:lnTo>
                      <a:pt x="61" y="501"/>
                    </a:lnTo>
                    <a:lnTo>
                      <a:pt x="61" y="496"/>
                    </a:lnTo>
                    <a:lnTo>
                      <a:pt x="59" y="482"/>
                    </a:lnTo>
                    <a:lnTo>
                      <a:pt x="57" y="474"/>
                    </a:lnTo>
                    <a:lnTo>
                      <a:pt x="56" y="465"/>
                    </a:lnTo>
                    <a:lnTo>
                      <a:pt x="56" y="465"/>
                    </a:lnTo>
                    <a:lnTo>
                      <a:pt x="57" y="457"/>
                    </a:lnTo>
                    <a:lnTo>
                      <a:pt x="60" y="450"/>
                    </a:lnTo>
                    <a:lnTo>
                      <a:pt x="65" y="442"/>
                    </a:lnTo>
                    <a:lnTo>
                      <a:pt x="65" y="439"/>
                    </a:lnTo>
                    <a:lnTo>
                      <a:pt x="64" y="436"/>
                    </a:lnTo>
                    <a:lnTo>
                      <a:pt x="59" y="435"/>
                    </a:lnTo>
                    <a:lnTo>
                      <a:pt x="48" y="435"/>
                    </a:lnTo>
                    <a:lnTo>
                      <a:pt x="48" y="435"/>
                    </a:lnTo>
                    <a:lnTo>
                      <a:pt x="36" y="432"/>
                    </a:lnTo>
                    <a:lnTo>
                      <a:pt x="28" y="430"/>
                    </a:lnTo>
                    <a:lnTo>
                      <a:pt x="23" y="425"/>
                    </a:lnTo>
                    <a:lnTo>
                      <a:pt x="22" y="420"/>
                    </a:lnTo>
                    <a:lnTo>
                      <a:pt x="23" y="415"/>
                    </a:lnTo>
                    <a:lnTo>
                      <a:pt x="28" y="409"/>
                    </a:lnTo>
                    <a:lnTo>
                      <a:pt x="34" y="405"/>
                    </a:lnTo>
                    <a:lnTo>
                      <a:pt x="42" y="401"/>
                    </a:lnTo>
                    <a:lnTo>
                      <a:pt x="42" y="401"/>
                    </a:lnTo>
                    <a:lnTo>
                      <a:pt x="51" y="397"/>
                    </a:lnTo>
                    <a:lnTo>
                      <a:pt x="56" y="393"/>
                    </a:lnTo>
                    <a:lnTo>
                      <a:pt x="59" y="389"/>
                    </a:lnTo>
                    <a:lnTo>
                      <a:pt x="59" y="384"/>
                    </a:lnTo>
                    <a:lnTo>
                      <a:pt x="56" y="371"/>
                    </a:lnTo>
                    <a:lnTo>
                      <a:pt x="55" y="365"/>
                    </a:lnTo>
                    <a:lnTo>
                      <a:pt x="55" y="356"/>
                    </a:lnTo>
                    <a:lnTo>
                      <a:pt x="55" y="356"/>
                    </a:lnTo>
                    <a:lnTo>
                      <a:pt x="55" y="350"/>
                    </a:lnTo>
                    <a:lnTo>
                      <a:pt x="56" y="343"/>
                    </a:lnTo>
                    <a:lnTo>
                      <a:pt x="59" y="332"/>
                    </a:lnTo>
                    <a:lnTo>
                      <a:pt x="59" y="328"/>
                    </a:lnTo>
                    <a:lnTo>
                      <a:pt x="57" y="324"/>
                    </a:lnTo>
                    <a:lnTo>
                      <a:pt x="53" y="320"/>
                    </a:lnTo>
                    <a:lnTo>
                      <a:pt x="45" y="317"/>
                    </a:lnTo>
                    <a:lnTo>
                      <a:pt x="45" y="317"/>
                    </a:lnTo>
                    <a:lnTo>
                      <a:pt x="37" y="314"/>
                    </a:lnTo>
                    <a:lnTo>
                      <a:pt x="32" y="310"/>
                    </a:lnTo>
                    <a:lnTo>
                      <a:pt x="29" y="305"/>
                    </a:lnTo>
                    <a:lnTo>
                      <a:pt x="29" y="301"/>
                    </a:lnTo>
                    <a:lnTo>
                      <a:pt x="30" y="296"/>
                    </a:lnTo>
                    <a:lnTo>
                      <a:pt x="36" y="291"/>
                    </a:lnTo>
                    <a:lnTo>
                      <a:pt x="42" y="287"/>
                    </a:lnTo>
                    <a:lnTo>
                      <a:pt x="52" y="283"/>
                    </a:lnTo>
                    <a:lnTo>
                      <a:pt x="52" y="283"/>
                    </a:lnTo>
                    <a:lnTo>
                      <a:pt x="60" y="281"/>
                    </a:lnTo>
                    <a:lnTo>
                      <a:pt x="65" y="278"/>
                    </a:lnTo>
                    <a:lnTo>
                      <a:pt x="68" y="275"/>
                    </a:lnTo>
                    <a:lnTo>
                      <a:pt x="68" y="271"/>
                    </a:lnTo>
                    <a:lnTo>
                      <a:pt x="64" y="262"/>
                    </a:lnTo>
                    <a:lnTo>
                      <a:pt x="63" y="256"/>
                    </a:lnTo>
                    <a:lnTo>
                      <a:pt x="61" y="251"/>
                    </a:lnTo>
                    <a:lnTo>
                      <a:pt x="61" y="251"/>
                    </a:lnTo>
                    <a:lnTo>
                      <a:pt x="61" y="245"/>
                    </a:lnTo>
                    <a:lnTo>
                      <a:pt x="63" y="239"/>
                    </a:lnTo>
                    <a:lnTo>
                      <a:pt x="68" y="228"/>
                    </a:lnTo>
                    <a:lnTo>
                      <a:pt x="70" y="222"/>
                    </a:lnTo>
                    <a:lnTo>
                      <a:pt x="71" y="218"/>
                    </a:lnTo>
                    <a:lnTo>
                      <a:pt x="70" y="216"/>
                    </a:lnTo>
                    <a:lnTo>
                      <a:pt x="65" y="216"/>
                    </a:lnTo>
                    <a:lnTo>
                      <a:pt x="65" y="216"/>
                    </a:lnTo>
                    <a:lnTo>
                      <a:pt x="59" y="214"/>
                    </a:lnTo>
                    <a:lnTo>
                      <a:pt x="53" y="213"/>
                    </a:lnTo>
                    <a:lnTo>
                      <a:pt x="46" y="210"/>
                    </a:lnTo>
                    <a:lnTo>
                      <a:pt x="40" y="207"/>
                    </a:lnTo>
                    <a:lnTo>
                      <a:pt x="34" y="203"/>
                    </a:lnTo>
                    <a:lnTo>
                      <a:pt x="30" y="198"/>
                    </a:lnTo>
                    <a:lnTo>
                      <a:pt x="28" y="193"/>
                    </a:lnTo>
                    <a:lnTo>
                      <a:pt x="25" y="187"/>
                    </a:lnTo>
                    <a:lnTo>
                      <a:pt x="0" y="0"/>
                    </a:lnTo>
                    <a:lnTo>
                      <a:pt x="891" y="0"/>
                    </a:lnTo>
                    <a:lnTo>
                      <a:pt x="874" y="140"/>
                    </a:lnTo>
                    <a:lnTo>
                      <a:pt x="874" y="140"/>
                    </a:lnTo>
                    <a:lnTo>
                      <a:pt x="873" y="147"/>
                    </a:lnTo>
                    <a:lnTo>
                      <a:pt x="870" y="152"/>
                    </a:lnTo>
                    <a:lnTo>
                      <a:pt x="864" y="157"/>
                    </a:lnTo>
                    <a:lnTo>
                      <a:pt x="859" y="161"/>
                    </a:lnTo>
                    <a:lnTo>
                      <a:pt x="854" y="164"/>
                    </a:lnTo>
                    <a:lnTo>
                      <a:pt x="847" y="167"/>
                    </a:lnTo>
                    <a:lnTo>
                      <a:pt x="840" y="168"/>
                    </a:lnTo>
                    <a:lnTo>
                      <a:pt x="835" y="168"/>
                    </a:lnTo>
                    <a:lnTo>
                      <a:pt x="835" y="168"/>
                    </a:lnTo>
                    <a:lnTo>
                      <a:pt x="831" y="170"/>
                    </a:lnTo>
                    <a:lnTo>
                      <a:pt x="829" y="172"/>
                    </a:lnTo>
                    <a:lnTo>
                      <a:pt x="829" y="176"/>
                    </a:lnTo>
                    <a:lnTo>
                      <a:pt x="832" y="180"/>
                    </a:lnTo>
                    <a:lnTo>
                      <a:pt x="837" y="193"/>
                    </a:lnTo>
                    <a:lnTo>
                      <a:pt x="839" y="198"/>
                    </a:lnTo>
                    <a:lnTo>
                      <a:pt x="839" y="205"/>
                    </a:lnTo>
                    <a:lnTo>
                      <a:pt x="839" y="205"/>
                    </a:lnTo>
                    <a:lnTo>
                      <a:pt x="837" y="210"/>
                    </a:lnTo>
                    <a:lnTo>
                      <a:pt x="835" y="216"/>
                    </a:lnTo>
                    <a:lnTo>
                      <a:pt x="832" y="224"/>
                    </a:lnTo>
                    <a:lnTo>
                      <a:pt x="832" y="228"/>
                    </a:lnTo>
                    <a:lnTo>
                      <a:pt x="833" y="232"/>
                    </a:lnTo>
                    <a:lnTo>
                      <a:pt x="839" y="235"/>
                    </a:lnTo>
                    <a:lnTo>
                      <a:pt x="848" y="237"/>
                    </a:lnTo>
                    <a:lnTo>
                      <a:pt x="848" y="237"/>
                    </a:lnTo>
                    <a:lnTo>
                      <a:pt x="858" y="240"/>
                    </a:lnTo>
                    <a:lnTo>
                      <a:pt x="864" y="244"/>
                    </a:lnTo>
                    <a:lnTo>
                      <a:pt x="868" y="249"/>
                    </a:lnTo>
                    <a:lnTo>
                      <a:pt x="871" y="254"/>
                    </a:lnTo>
                    <a:lnTo>
                      <a:pt x="870" y="259"/>
                    </a:lnTo>
                    <a:lnTo>
                      <a:pt x="867" y="263"/>
                    </a:lnTo>
                    <a:lnTo>
                      <a:pt x="862" y="267"/>
                    </a:lnTo>
                    <a:lnTo>
                      <a:pt x="854" y="271"/>
                    </a:lnTo>
                    <a:lnTo>
                      <a:pt x="854" y="271"/>
                    </a:lnTo>
                    <a:lnTo>
                      <a:pt x="847" y="274"/>
                    </a:lnTo>
                    <a:lnTo>
                      <a:pt x="843" y="277"/>
                    </a:lnTo>
                    <a:lnTo>
                      <a:pt x="841" y="281"/>
                    </a:lnTo>
                    <a:lnTo>
                      <a:pt x="840" y="286"/>
                    </a:lnTo>
                    <a:lnTo>
                      <a:pt x="843" y="297"/>
                    </a:lnTo>
                    <a:lnTo>
                      <a:pt x="844" y="304"/>
                    </a:lnTo>
                    <a:lnTo>
                      <a:pt x="845" y="310"/>
                    </a:lnTo>
                    <a:lnTo>
                      <a:pt x="845" y="310"/>
                    </a:lnTo>
                    <a:lnTo>
                      <a:pt x="844" y="317"/>
                    </a:lnTo>
                    <a:lnTo>
                      <a:pt x="843" y="324"/>
                    </a:lnTo>
                    <a:lnTo>
                      <a:pt x="841" y="336"/>
                    </a:lnTo>
                    <a:lnTo>
                      <a:pt x="841" y="342"/>
                    </a:lnTo>
                    <a:lnTo>
                      <a:pt x="844" y="347"/>
                    </a:lnTo>
                    <a:lnTo>
                      <a:pt x="848" y="351"/>
                    </a:lnTo>
                    <a:lnTo>
                      <a:pt x="856" y="355"/>
                    </a:lnTo>
                    <a:lnTo>
                      <a:pt x="856" y="355"/>
                    </a:lnTo>
                    <a:lnTo>
                      <a:pt x="866" y="359"/>
                    </a:lnTo>
                    <a:lnTo>
                      <a:pt x="873" y="363"/>
                    </a:lnTo>
                    <a:lnTo>
                      <a:pt x="877" y="369"/>
                    </a:lnTo>
                    <a:lnTo>
                      <a:pt x="878" y="374"/>
                    </a:lnTo>
                    <a:lnTo>
                      <a:pt x="877" y="378"/>
                    </a:lnTo>
                    <a:lnTo>
                      <a:pt x="871" y="384"/>
                    </a:lnTo>
                    <a:lnTo>
                      <a:pt x="863" y="386"/>
                    </a:lnTo>
                    <a:lnTo>
                      <a:pt x="852" y="388"/>
                    </a:lnTo>
                    <a:lnTo>
                      <a:pt x="852" y="388"/>
                    </a:lnTo>
                    <a:lnTo>
                      <a:pt x="841" y="389"/>
                    </a:lnTo>
                    <a:lnTo>
                      <a:pt x="836" y="390"/>
                    </a:lnTo>
                    <a:lnTo>
                      <a:pt x="833" y="392"/>
                    </a:lnTo>
                    <a:lnTo>
                      <a:pt x="835" y="396"/>
                    </a:lnTo>
                    <a:lnTo>
                      <a:pt x="840" y="404"/>
                    </a:lnTo>
                    <a:lnTo>
                      <a:pt x="843" y="411"/>
                    </a:lnTo>
                    <a:lnTo>
                      <a:pt x="843" y="419"/>
                    </a:lnTo>
                    <a:lnTo>
                      <a:pt x="843" y="419"/>
                    </a:lnTo>
                    <a:lnTo>
                      <a:pt x="843" y="428"/>
                    </a:lnTo>
                    <a:lnTo>
                      <a:pt x="841" y="435"/>
                    </a:lnTo>
                    <a:lnTo>
                      <a:pt x="839" y="449"/>
                    </a:lnTo>
                    <a:lnTo>
                      <a:pt x="839" y="455"/>
                    </a:lnTo>
                    <a:lnTo>
                      <a:pt x="840" y="459"/>
                    </a:lnTo>
                    <a:lnTo>
                      <a:pt x="844" y="463"/>
                    </a:lnTo>
                    <a:lnTo>
                      <a:pt x="852" y="467"/>
                    </a:lnTo>
                    <a:lnTo>
                      <a:pt x="852" y="467"/>
                    </a:lnTo>
                    <a:lnTo>
                      <a:pt x="860" y="472"/>
                    </a:lnTo>
                    <a:lnTo>
                      <a:pt x="867" y="474"/>
                    </a:lnTo>
                    <a:lnTo>
                      <a:pt x="871" y="478"/>
                    </a:lnTo>
                    <a:lnTo>
                      <a:pt x="873" y="482"/>
                    </a:lnTo>
                    <a:lnTo>
                      <a:pt x="873" y="486"/>
                    </a:lnTo>
                    <a:lnTo>
                      <a:pt x="870" y="490"/>
                    </a:lnTo>
                    <a:lnTo>
                      <a:pt x="863" y="495"/>
                    </a:lnTo>
                    <a:lnTo>
                      <a:pt x="854" y="499"/>
                    </a:lnTo>
                    <a:lnTo>
                      <a:pt x="854" y="499"/>
                    </a:lnTo>
                    <a:lnTo>
                      <a:pt x="845" y="503"/>
                    </a:lnTo>
                    <a:lnTo>
                      <a:pt x="840" y="508"/>
                    </a:lnTo>
                    <a:lnTo>
                      <a:pt x="839" y="513"/>
                    </a:lnTo>
                    <a:lnTo>
                      <a:pt x="837" y="520"/>
                    </a:lnTo>
                    <a:lnTo>
                      <a:pt x="841" y="535"/>
                    </a:lnTo>
                    <a:lnTo>
                      <a:pt x="843" y="543"/>
                    </a:lnTo>
                    <a:lnTo>
                      <a:pt x="843" y="551"/>
                    </a:lnTo>
                    <a:lnTo>
                      <a:pt x="843" y="551"/>
                    </a:lnTo>
                    <a:lnTo>
                      <a:pt x="844" y="554"/>
                    </a:lnTo>
                    <a:lnTo>
                      <a:pt x="845" y="557"/>
                    </a:lnTo>
                    <a:lnTo>
                      <a:pt x="852" y="564"/>
                    </a:lnTo>
                    <a:lnTo>
                      <a:pt x="855" y="568"/>
                    </a:lnTo>
                    <a:lnTo>
                      <a:pt x="858" y="572"/>
                    </a:lnTo>
                    <a:lnTo>
                      <a:pt x="859" y="576"/>
                    </a:lnTo>
                    <a:lnTo>
                      <a:pt x="859" y="581"/>
                    </a:lnTo>
                    <a:lnTo>
                      <a:pt x="859" y="581"/>
                    </a:lnTo>
                    <a:lnTo>
                      <a:pt x="856" y="595"/>
                    </a:lnTo>
                    <a:lnTo>
                      <a:pt x="850" y="610"/>
                    </a:lnTo>
                    <a:lnTo>
                      <a:pt x="841" y="625"/>
                    </a:lnTo>
                    <a:lnTo>
                      <a:pt x="832" y="638"/>
                    </a:lnTo>
                    <a:lnTo>
                      <a:pt x="820" y="653"/>
                    </a:lnTo>
                    <a:lnTo>
                      <a:pt x="806" y="668"/>
                    </a:lnTo>
                    <a:lnTo>
                      <a:pt x="793" y="681"/>
                    </a:lnTo>
                    <a:lnTo>
                      <a:pt x="776" y="695"/>
                    </a:lnTo>
                    <a:lnTo>
                      <a:pt x="776" y="695"/>
                    </a:lnTo>
                    <a:lnTo>
                      <a:pt x="761" y="707"/>
                    </a:lnTo>
                    <a:lnTo>
                      <a:pt x="747" y="718"/>
                    </a:lnTo>
                    <a:lnTo>
                      <a:pt x="722" y="734"/>
                    </a:lnTo>
                    <a:lnTo>
                      <a:pt x="711" y="742"/>
                    </a:lnTo>
                    <a:lnTo>
                      <a:pt x="703" y="749"/>
                    </a:lnTo>
                    <a:lnTo>
                      <a:pt x="698" y="756"/>
                    </a:lnTo>
                    <a:lnTo>
                      <a:pt x="695" y="764"/>
                    </a:lnTo>
                    <a:lnTo>
                      <a:pt x="695" y="764"/>
                    </a:lnTo>
                    <a:lnTo>
                      <a:pt x="694" y="765"/>
                    </a:lnTo>
                    <a:lnTo>
                      <a:pt x="692" y="768"/>
                    </a:lnTo>
                    <a:lnTo>
                      <a:pt x="686" y="772"/>
                    </a:lnTo>
                    <a:lnTo>
                      <a:pt x="675" y="775"/>
                    </a:lnTo>
                    <a:lnTo>
                      <a:pt x="663" y="778"/>
                    </a:lnTo>
                    <a:lnTo>
                      <a:pt x="629" y="783"/>
                    </a:lnTo>
                    <a:lnTo>
                      <a:pt x="590" y="787"/>
                    </a:lnTo>
                    <a:lnTo>
                      <a:pt x="548" y="790"/>
                    </a:lnTo>
                    <a:lnTo>
                      <a:pt x="504" y="791"/>
                    </a:lnTo>
                    <a:lnTo>
                      <a:pt x="435" y="792"/>
                    </a:lnTo>
                    <a:lnTo>
                      <a:pt x="435" y="792"/>
                    </a:lnTo>
                    <a:close/>
                  </a:path>
                </a:pathLst>
              </a:custGeom>
              <a:solidFill>
                <a:srgbClr val="939396"/>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90" name="Google Shape;290;p7"/>
              <p:cNvSpPr/>
              <p:nvPr/>
            </p:nvSpPr>
            <p:spPr>
              <a:xfrm>
                <a:off x="2445564" y="5084128"/>
                <a:ext cx="400454" cy="1257684"/>
              </a:xfrm>
              <a:custGeom>
                <a:avLst/>
                <a:gdLst/>
                <a:ahLst/>
                <a:cxnLst/>
                <a:rect l="l" t="t" r="r" b="b"/>
                <a:pathLst>
                  <a:path w="252" h="792" extrusionOk="0">
                    <a:moveTo>
                      <a:pt x="121" y="792"/>
                    </a:moveTo>
                    <a:lnTo>
                      <a:pt x="121" y="792"/>
                    </a:lnTo>
                    <a:lnTo>
                      <a:pt x="103" y="791"/>
                    </a:lnTo>
                    <a:lnTo>
                      <a:pt x="92" y="790"/>
                    </a:lnTo>
                    <a:lnTo>
                      <a:pt x="82" y="787"/>
                    </a:lnTo>
                    <a:lnTo>
                      <a:pt x="72" y="783"/>
                    </a:lnTo>
                    <a:lnTo>
                      <a:pt x="64" y="778"/>
                    </a:lnTo>
                    <a:lnTo>
                      <a:pt x="59" y="772"/>
                    </a:lnTo>
                    <a:lnTo>
                      <a:pt x="57" y="768"/>
                    </a:lnTo>
                    <a:lnTo>
                      <a:pt x="57" y="764"/>
                    </a:lnTo>
                    <a:lnTo>
                      <a:pt x="57" y="764"/>
                    </a:lnTo>
                    <a:lnTo>
                      <a:pt x="55" y="749"/>
                    </a:lnTo>
                    <a:lnTo>
                      <a:pt x="50" y="734"/>
                    </a:lnTo>
                    <a:lnTo>
                      <a:pt x="44" y="717"/>
                    </a:lnTo>
                    <a:lnTo>
                      <a:pt x="33" y="695"/>
                    </a:lnTo>
                    <a:lnTo>
                      <a:pt x="33" y="695"/>
                    </a:lnTo>
                    <a:lnTo>
                      <a:pt x="27" y="683"/>
                    </a:lnTo>
                    <a:lnTo>
                      <a:pt x="23" y="669"/>
                    </a:lnTo>
                    <a:lnTo>
                      <a:pt x="17" y="643"/>
                    </a:lnTo>
                    <a:lnTo>
                      <a:pt x="14" y="619"/>
                    </a:lnTo>
                    <a:lnTo>
                      <a:pt x="13" y="597"/>
                    </a:lnTo>
                    <a:lnTo>
                      <a:pt x="13" y="597"/>
                    </a:lnTo>
                    <a:lnTo>
                      <a:pt x="13" y="581"/>
                    </a:lnTo>
                    <a:lnTo>
                      <a:pt x="14" y="566"/>
                    </a:lnTo>
                    <a:lnTo>
                      <a:pt x="13" y="554"/>
                    </a:lnTo>
                    <a:lnTo>
                      <a:pt x="11" y="549"/>
                    </a:lnTo>
                    <a:lnTo>
                      <a:pt x="10" y="545"/>
                    </a:lnTo>
                    <a:lnTo>
                      <a:pt x="10" y="545"/>
                    </a:lnTo>
                    <a:lnTo>
                      <a:pt x="4" y="537"/>
                    </a:lnTo>
                    <a:lnTo>
                      <a:pt x="4" y="528"/>
                    </a:lnTo>
                    <a:lnTo>
                      <a:pt x="6" y="522"/>
                    </a:lnTo>
                    <a:lnTo>
                      <a:pt x="10" y="513"/>
                    </a:lnTo>
                    <a:lnTo>
                      <a:pt x="10" y="513"/>
                    </a:lnTo>
                    <a:lnTo>
                      <a:pt x="13" y="511"/>
                    </a:lnTo>
                    <a:lnTo>
                      <a:pt x="13" y="505"/>
                    </a:lnTo>
                    <a:lnTo>
                      <a:pt x="14" y="496"/>
                    </a:lnTo>
                    <a:lnTo>
                      <a:pt x="13" y="482"/>
                    </a:lnTo>
                    <a:lnTo>
                      <a:pt x="13" y="465"/>
                    </a:lnTo>
                    <a:lnTo>
                      <a:pt x="13" y="465"/>
                    </a:lnTo>
                    <a:lnTo>
                      <a:pt x="14" y="450"/>
                    </a:lnTo>
                    <a:lnTo>
                      <a:pt x="15" y="442"/>
                    </a:lnTo>
                    <a:lnTo>
                      <a:pt x="15" y="439"/>
                    </a:lnTo>
                    <a:lnTo>
                      <a:pt x="14" y="436"/>
                    </a:lnTo>
                    <a:lnTo>
                      <a:pt x="13" y="435"/>
                    </a:lnTo>
                    <a:lnTo>
                      <a:pt x="10" y="435"/>
                    </a:lnTo>
                    <a:lnTo>
                      <a:pt x="10" y="435"/>
                    </a:lnTo>
                    <a:lnTo>
                      <a:pt x="7" y="432"/>
                    </a:lnTo>
                    <a:lnTo>
                      <a:pt x="4" y="430"/>
                    </a:lnTo>
                    <a:lnTo>
                      <a:pt x="3" y="425"/>
                    </a:lnTo>
                    <a:lnTo>
                      <a:pt x="3" y="420"/>
                    </a:lnTo>
                    <a:lnTo>
                      <a:pt x="4" y="409"/>
                    </a:lnTo>
                    <a:lnTo>
                      <a:pt x="6" y="405"/>
                    </a:lnTo>
                    <a:lnTo>
                      <a:pt x="9" y="401"/>
                    </a:lnTo>
                    <a:lnTo>
                      <a:pt x="9" y="401"/>
                    </a:lnTo>
                    <a:lnTo>
                      <a:pt x="11" y="397"/>
                    </a:lnTo>
                    <a:lnTo>
                      <a:pt x="13" y="393"/>
                    </a:lnTo>
                    <a:lnTo>
                      <a:pt x="13" y="384"/>
                    </a:lnTo>
                    <a:lnTo>
                      <a:pt x="11" y="356"/>
                    </a:lnTo>
                    <a:lnTo>
                      <a:pt x="11" y="356"/>
                    </a:lnTo>
                    <a:lnTo>
                      <a:pt x="13" y="332"/>
                    </a:lnTo>
                    <a:lnTo>
                      <a:pt x="13" y="324"/>
                    </a:lnTo>
                    <a:lnTo>
                      <a:pt x="11" y="320"/>
                    </a:lnTo>
                    <a:lnTo>
                      <a:pt x="10" y="317"/>
                    </a:lnTo>
                    <a:lnTo>
                      <a:pt x="10" y="317"/>
                    </a:lnTo>
                    <a:lnTo>
                      <a:pt x="7" y="314"/>
                    </a:lnTo>
                    <a:lnTo>
                      <a:pt x="6" y="310"/>
                    </a:lnTo>
                    <a:lnTo>
                      <a:pt x="4" y="301"/>
                    </a:lnTo>
                    <a:lnTo>
                      <a:pt x="6" y="291"/>
                    </a:lnTo>
                    <a:lnTo>
                      <a:pt x="9" y="287"/>
                    </a:lnTo>
                    <a:lnTo>
                      <a:pt x="11" y="283"/>
                    </a:lnTo>
                    <a:lnTo>
                      <a:pt x="11" y="283"/>
                    </a:lnTo>
                    <a:lnTo>
                      <a:pt x="14" y="281"/>
                    </a:lnTo>
                    <a:lnTo>
                      <a:pt x="15" y="278"/>
                    </a:lnTo>
                    <a:lnTo>
                      <a:pt x="15" y="271"/>
                    </a:lnTo>
                    <a:lnTo>
                      <a:pt x="14" y="251"/>
                    </a:lnTo>
                    <a:lnTo>
                      <a:pt x="14" y="251"/>
                    </a:lnTo>
                    <a:lnTo>
                      <a:pt x="14" y="239"/>
                    </a:lnTo>
                    <a:lnTo>
                      <a:pt x="15" y="228"/>
                    </a:lnTo>
                    <a:lnTo>
                      <a:pt x="17" y="218"/>
                    </a:lnTo>
                    <a:lnTo>
                      <a:pt x="17" y="216"/>
                    </a:lnTo>
                    <a:lnTo>
                      <a:pt x="15" y="216"/>
                    </a:lnTo>
                    <a:lnTo>
                      <a:pt x="15" y="216"/>
                    </a:lnTo>
                    <a:lnTo>
                      <a:pt x="11" y="213"/>
                    </a:lnTo>
                    <a:lnTo>
                      <a:pt x="7" y="207"/>
                    </a:lnTo>
                    <a:lnTo>
                      <a:pt x="4" y="198"/>
                    </a:lnTo>
                    <a:lnTo>
                      <a:pt x="3" y="187"/>
                    </a:lnTo>
                    <a:lnTo>
                      <a:pt x="3" y="187"/>
                    </a:lnTo>
                    <a:lnTo>
                      <a:pt x="4" y="174"/>
                    </a:lnTo>
                    <a:lnTo>
                      <a:pt x="6" y="163"/>
                    </a:lnTo>
                    <a:lnTo>
                      <a:pt x="7" y="149"/>
                    </a:lnTo>
                    <a:lnTo>
                      <a:pt x="7" y="133"/>
                    </a:lnTo>
                    <a:lnTo>
                      <a:pt x="7" y="133"/>
                    </a:lnTo>
                    <a:lnTo>
                      <a:pt x="9" y="96"/>
                    </a:lnTo>
                    <a:lnTo>
                      <a:pt x="7" y="80"/>
                    </a:lnTo>
                    <a:lnTo>
                      <a:pt x="7" y="65"/>
                    </a:lnTo>
                    <a:lnTo>
                      <a:pt x="7" y="65"/>
                    </a:lnTo>
                    <a:lnTo>
                      <a:pt x="3" y="34"/>
                    </a:lnTo>
                    <a:lnTo>
                      <a:pt x="0" y="0"/>
                    </a:lnTo>
                    <a:lnTo>
                      <a:pt x="252" y="0"/>
                    </a:lnTo>
                    <a:lnTo>
                      <a:pt x="252" y="0"/>
                    </a:lnTo>
                    <a:lnTo>
                      <a:pt x="252" y="21"/>
                    </a:lnTo>
                    <a:lnTo>
                      <a:pt x="251" y="27"/>
                    </a:lnTo>
                    <a:lnTo>
                      <a:pt x="250" y="34"/>
                    </a:lnTo>
                    <a:lnTo>
                      <a:pt x="250" y="34"/>
                    </a:lnTo>
                    <a:lnTo>
                      <a:pt x="245" y="46"/>
                    </a:lnTo>
                    <a:lnTo>
                      <a:pt x="244" y="59"/>
                    </a:lnTo>
                    <a:lnTo>
                      <a:pt x="244" y="87"/>
                    </a:lnTo>
                    <a:lnTo>
                      <a:pt x="244" y="87"/>
                    </a:lnTo>
                    <a:lnTo>
                      <a:pt x="244" y="103"/>
                    </a:lnTo>
                    <a:lnTo>
                      <a:pt x="245" y="115"/>
                    </a:lnTo>
                    <a:lnTo>
                      <a:pt x="247" y="128"/>
                    </a:lnTo>
                    <a:lnTo>
                      <a:pt x="247" y="140"/>
                    </a:lnTo>
                    <a:lnTo>
                      <a:pt x="247" y="140"/>
                    </a:lnTo>
                    <a:lnTo>
                      <a:pt x="247" y="152"/>
                    </a:lnTo>
                    <a:lnTo>
                      <a:pt x="243" y="161"/>
                    </a:lnTo>
                    <a:lnTo>
                      <a:pt x="240" y="167"/>
                    </a:lnTo>
                    <a:lnTo>
                      <a:pt x="236" y="168"/>
                    </a:lnTo>
                    <a:lnTo>
                      <a:pt x="236" y="168"/>
                    </a:lnTo>
                    <a:lnTo>
                      <a:pt x="235" y="170"/>
                    </a:lnTo>
                    <a:lnTo>
                      <a:pt x="235" y="172"/>
                    </a:lnTo>
                    <a:lnTo>
                      <a:pt x="235" y="180"/>
                    </a:lnTo>
                    <a:lnTo>
                      <a:pt x="236" y="193"/>
                    </a:lnTo>
                    <a:lnTo>
                      <a:pt x="237" y="205"/>
                    </a:lnTo>
                    <a:lnTo>
                      <a:pt x="237" y="205"/>
                    </a:lnTo>
                    <a:lnTo>
                      <a:pt x="235" y="224"/>
                    </a:lnTo>
                    <a:lnTo>
                      <a:pt x="236" y="232"/>
                    </a:lnTo>
                    <a:lnTo>
                      <a:pt x="237" y="235"/>
                    </a:lnTo>
                    <a:lnTo>
                      <a:pt x="240" y="237"/>
                    </a:lnTo>
                    <a:lnTo>
                      <a:pt x="240" y="237"/>
                    </a:lnTo>
                    <a:lnTo>
                      <a:pt x="243" y="240"/>
                    </a:lnTo>
                    <a:lnTo>
                      <a:pt x="244" y="244"/>
                    </a:lnTo>
                    <a:lnTo>
                      <a:pt x="247" y="254"/>
                    </a:lnTo>
                    <a:lnTo>
                      <a:pt x="245" y="263"/>
                    </a:lnTo>
                    <a:lnTo>
                      <a:pt x="244" y="267"/>
                    </a:lnTo>
                    <a:lnTo>
                      <a:pt x="241" y="271"/>
                    </a:lnTo>
                    <a:lnTo>
                      <a:pt x="241" y="271"/>
                    </a:lnTo>
                    <a:lnTo>
                      <a:pt x="240" y="274"/>
                    </a:lnTo>
                    <a:lnTo>
                      <a:pt x="239" y="277"/>
                    </a:lnTo>
                    <a:lnTo>
                      <a:pt x="237" y="286"/>
                    </a:lnTo>
                    <a:lnTo>
                      <a:pt x="239" y="310"/>
                    </a:lnTo>
                    <a:lnTo>
                      <a:pt x="239" y="310"/>
                    </a:lnTo>
                    <a:lnTo>
                      <a:pt x="237" y="336"/>
                    </a:lnTo>
                    <a:lnTo>
                      <a:pt x="239" y="347"/>
                    </a:lnTo>
                    <a:lnTo>
                      <a:pt x="240" y="351"/>
                    </a:lnTo>
                    <a:lnTo>
                      <a:pt x="243" y="355"/>
                    </a:lnTo>
                    <a:lnTo>
                      <a:pt x="243" y="355"/>
                    </a:lnTo>
                    <a:lnTo>
                      <a:pt x="245" y="359"/>
                    </a:lnTo>
                    <a:lnTo>
                      <a:pt x="247" y="363"/>
                    </a:lnTo>
                    <a:lnTo>
                      <a:pt x="248" y="374"/>
                    </a:lnTo>
                    <a:lnTo>
                      <a:pt x="248" y="378"/>
                    </a:lnTo>
                    <a:lnTo>
                      <a:pt x="247" y="384"/>
                    </a:lnTo>
                    <a:lnTo>
                      <a:pt x="244" y="386"/>
                    </a:lnTo>
                    <a:lnTo>
                      <a:pt x="241" y="388"/>
                    </a:lnTo>
                    <a:lnTo>
                      <a:pt x="241" y="388"/>
                    </a:lnTo>
                    <a:lnTo>
                      <a:pt x="237" y="389"/>
                    </a:lnTo>
                    <a:lnTo>
                      <a:pt x="236" y="390"/>
                    </a:lnTo>
                    <a:lnTo>
                      <a:pt x="236" y="392"/>
                    </a:lnTo>
                    <a:lnTo>
                      <a:pt x="236" y="396"/>
                    </a:lnTo>
                    <a:lnTo>
                      <a:pt x="237" y="404"/>
                    </a:lnTo>
                    <a:lnTo>
                      <a:pt x="239" y="419"/>
                    </a:lnTo>
                    <a:lnTo>
                      <a:pt x="239" y="419"/>
                    </a:lnTo>
                    <a:lnTo>
                      <a:pt x="237" y="435"/>
                    </a:lnTo>
                    <a:lnTo>
                      <a:pt x="237" y="449"/>
                    </a:lnTo>
                    <a:lnTo>
                      <a:pt x="237" y="459"/>
                    </a:lnTo>
                    <a:lnTo>
                      <a:pt x="239" y="463"/>
                    </a:lnTo>
                    <a:lnTo>
                      <a:pt x="241" y="467"/>
                    </a:lnTo>
                    <a:lnTo>
                      <a:pt x="241" y="467"/>
                    </a:lnTo>
                    <a:lnTo>
                      <a:pt x="245" y="474"/>
                    </a:lnTo>
                    <a:lnTo>
                      <a:pt x="247" y="482"/>
                    </a:lnTo>
                    <a:lnTo>
                      <a:pt x="245" y="490"/>
                    </a:lnTo>
                    <a:lnTo>
                      <a:pt x="241" y="499"/>
                    </a:lnTo>
                    <a:lnTo>
                      <a:pt x="241" y="499"/>
                    </a:lnTo>
                    <a:lnTo>
                      <a:pt x="239" y="503"/>
                    </a:lnTo>
                    <a:lnTo>
                      <a:pt x="237" y="508"/>
                    </a:lnTo>
                    <a:lnTo>
                      <a:pt x="237" y="520"/>
                    </a:lnTo>
                    <a:lnTo>
                      <a:pt x="237" y="535"/>
                    </a:lnTo>
                    <a:lnTo>
                      <a:pt x="239" y="551"/>
                    </a:lnTo>
                    <a:lnTo>
                      <a:pt x="239" y="551"/>
                    </a:lnTo>
                    <a:lnTo>
                      <a:pt x="239" y="557"/>
                    </a:lnTo>
                    <a:lnTo>
                      <a:pt x="241" y="564"/>
                    </a:lnTo>
                    <a:lnTo>
                      <a:pt x="243" y="572"/>
                    </a:lnTo>
                    <a:lnTo>
                      <a:pt x="243" y="581"/>
                    </a:lnTo>
                    <a:lnTo>
                      <a:pt x="243" y="581"/>
                    </a:lnTo>
                    <a:lnTo>
                      <a:pt x="240" y="610"/>
                    </a:lnTo>
                    <a:lnTo>
                      <a:pt x="235" y="638"/>
                    </a:lnTo>
                    <a:lnTo>
                      <a:pt x="228" y="668"/>
                    </a:lnTo>
                    <a:lnTo>
                      <a:pt x="220" y="695"/>
                    </a:lnTo>
                    <a:lnTo>
                      <a:pt x="220" y="695"/>
                    </a:lnTo>
                    <a:lnTo>
                      <a:pt x="210" y="718"/>
                    </a:lnTo>
                    <a:lnTo>
                      <a:pt x="204" y="734"/>
                    </a:lnTo>
                    <a:lnTo>
                      <a:pt x="198" y="749"/>
                    </a:lnTo>
                    <a:lnTo>
                      <a:pt x="197" y="756"/>
                    </a:lnTo>
                    <a:lnTo>
                      <a:pt x="195" y="764"/>
                    </a:lnTo>
                    <a:lnTo>
                      <a:pt x="195" y="764"/>
                    </a:lnTo>
                    <a:lnTo>
                      <a:pt x="195" y="768"/>
                    </a:lnTo>
                    <a:lnTo>
                      <a:pt x="193" y="772"/>
                    </a:lnTo>
                    <a:lnTo>
                      <a:pt x="190" y="775"/>
                    </a:lnTo>
                    <a:lnTo>
                      <a:pt x="186" y="778"/>
                    </a:lnTo>
                    <a:lnTo>
                      <a:pt x="176" y="783"/>
                    </a:lnTo>
                    <a:lnTo>
                      <a:pt x="166" y="787"/>
                    </a:lnTo>
                    <a:lnTo>
                      <a:pt x="153" y="790"/>
                    </a:lnTo>
                    <a:lnTo>
                      <a:pt x="141" y="791"/>
                    </a:lnTo>
                    <a:lnTo>
                      <a:pt x="121" y="792"/>
                    </a:lnTo>
                    <a:lnTo>
                      <a:pt x="121" y="792"/>
                    </a:lnTo>
                    <a:close/>
                  </a:path>
                </a:pathLst>
              </a:custGeom>
              <a:solidFill>
                <a:srgbClr val="B1B1B3"/>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91" name="Google Shape;291;p7"/>
              <p:cNvSpPr/>
              <p:nvPr/>
            </p:nvSpPr>
            <p:spPr>
              <a:xfrm>
                <a:off x="2700824" y="6332494"/>
                <a:ext cx="323173" cy="139744"/>
              </a:xfrm>
              <a:custGeom>
                <a:avLst/>
                <a:gdLst/>
                <a:ahLst/>
                <a:cxnLst/>
                <a:rect l="l" t="t" r="r" b="b"/>
                <a:pathLst>
                  <a:path w="203" h="89" extrusionOk="0">
                    <a:moveTo>
                      <a:pt x="102" y="0"/>
                    </a:moveTo>
                    <a:lnTo>
                      <a:pt x="102" y="0"/>
                    </a:lnTo>
                    <a:lnTo>
                      <a:pt x="122" y="1"/>
                    </a:lnTo>
                    <a:lnTo>
                      <a:pt x="141" y="4"/>
                    </a:lnTo>
                    <a:lnTo>
                      <a:pt x="159" y="8"/>
                    </a:lnTo>
                    <a:lnTo>
                      <a:pt x="174" y="13"/>
                    </a:lnTo>
                    <a:lnTo>
                      <a:pt x="186" y="20"/>
                    </a:lnTo>
                    <a:lnTo>
                      <a:pt x="195" y="27"/>
                    </a:lnTo>
                    <a:lnTo>
                      <a:pt x="199" y="31"/>
                    </a:lnTo>
                    <a:lnTo>
                      <a:pt x="202" y="36"/>
                    </a:lnTo>
                    <a:lnTo>
                      <a:pt x="203" y="40"/>
                    </a:lnTo>
                    <a:lnTo>
                      <a:pt x="203" y="44"/>
                    </a:lnTo>
                    <a:lnTo>
                      <a:pt x="203" y="44"/>
                    </a:lnTo>
                    <a:lnTo>
                      <a:pt x="203" y="50"/>
                    </a:lnTo>
                    <a:lnTo>
                      <a:pt x="202" y="54"/>
                    </a:lnTo>
                    <a:lnTo>
                      <a:pt x="199" y="58"/>
                    </a:lnTo>
                    <a:lnTo>
                      <a:pt x="195" y="62"/>
                    </a:lnTo>
                    <a:lnTo>
                      <a:pt x="186" y="70"/>
                    </a:lnTo>
                    <a:lnTo>
                      <a:pt x="174" y="77"/>
                    </a:lnTo>
                    <a:lnTo>
                      <a:pt x="159" y="82"/>
                    </a:lnTo>
                    <a:lnTo>
                      <a:pt x="141" y="86"/>
                    </a:lnTo>
                    <a:lnTo>
                      <a:pt x="122" y="89"/>
                    </a:lnTo>
                    <a:lnTo>
                      <a:pt x="102" y="89"/>
                    </a:lnTo>
                    <a:lnTo>
                      <a:pt x="102" y="89"/>
                    </a:lnTo>
                    <a:lnTo>
                      <a:pt x="81" y="89"/>
                    </a:lnTo>
                    <a:lnTo>
                      <a:pt x="62" y="86"/>
                    </a:lnTo>
                    <a:lnTo>
                      <a:pt x="45" y="82"/>
                    </a:lnTo>
                    <a:lnTo>
                      <a:pt x="30" y="77"/>
                    </a:lnTo>
                    <a:lnTo>
                      <a:pt x="18" y="70"/>
                    </a:lnTo>
                    <a:lnTo>
                      <a:pt x="8" y="62"/>
                    </a:lnTo>
                    <a:lnTo>
                      <a:pt x="4" y="58"/>
                    </a:lnTo>
                    <a:lnTo>
                      <a:pt x="2" y="54"/>
                    </a:lnTo>
                    <a:lnTo>
                      <a:pt x="0" y="50"/>
                    </a:lnTo>
                    <a:lnTo>
                      <a:pt x="0" y="44"/>
                    </a:lnTo>
                    <a:lnTo>
                      <a:pt x="0" y="44"/>
                    </a:lnTo>
                    <a:lnTo>
                      <a:pt x="0" y="40"/>
                    </a:lnTo>
                    <a:lnTo>
                      <a:pt x="2" y="36"/>
                    </a:lnTo>
                    <a:lnTo>
                      <a:pt x="4" y="31"/>
                    </a:lnTo>
                    <a:lnTo>
                      <a:pt x="8" y="27"/>
                    </a:lnTo>
                    <a:lnTo>
                      <a:pt x="18" y="20"/>
                    </a:lnTo>
                    <a:lnTo>
                      <a:pt x="30" y="13"/>
                    </a:lnTo>
                    <a:lnTo>
                      <a:pt x="45" y="8"/>
                    </a:lnTo>
                    <a:lnTo>
                      <a:pt x="62" y="4"/>
                    </a:lnTo>
                    <a:lnTo>
                      <a:pt x="81" y="1"/>
                    </a:lnTo>
                    <a:lnTo>
                      <a:pt x="102" y="0"/>
                    </a:lnTo>
                    <a:lnTo>
                      <a:pt x="102" y="0"/>
                    </a:lnTo>
                    <a:close/>
                  </a:path>
                </a:pathLst>
              </a:custGeom>
              <a:solidFill>
                <a:srgbClr val="6C6C6E"/>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92" name="Google Shape;292;p7"/>
              <p:cNvSpPr/>
              <p:nvPr/>
            </p:nvSpPr>
            <p:spPr>
              <a:xfrm>
                <a:off x="2579049" y="6267282"/>
                <a:ext cx="564381" cy="155270"/>
              </a:xfrm>
              <a:custGeom>
                <a:avLst/>
                <a:gdLst/>
                <a:ahLst/>
                <a:cxnLst/>
                <a:rect l="l" t="t" r="r" b="b"/>
                <a:pathLst>
                  <a:path w="355" h="99" extrusionOk="0">
                    <a:moveTo>
                      <a:pt x="178" y="0"/>
                    </a:moveTo>
                    <a:lnTo>
                      <a:pt x="178" y="0"/>
                    </a:lnTo>
                    <a:lnTo>
                      <a:pt x="213" y="1"/>
                    </a:lnTo>
                    <a:lnTo>
                      <a:pt x="247" y="4"/>
                    </a:lnTo>
                    <a:lnTo>
                      <a:pt x="277" y="8"/>
                    </a:lnTo>
                    <a:lnTo>
                      <a:pt x="302" y="15"/>
                    </a:lnTo>
                    <a:lnTo>
                      <a:pt x="324" y="22"/>
                    </a:lnTo>
                    <a:lnTo>
                      <a:pt x="333" y="26"/>
                    </a:lnTo>
                    <a:lnTo>
                      <a:pt x="340" y="30"/>
                    </a:lnTo>
                    <a:lnTo>
                      <a:pt x="347" y="34"/>
                    </a:lnTo>
                    <a:lnTo>
                      <a:pt x="351" y="39"/>
                    </a:lnTo>
                    <a:lnTo>
                      <a:pt x="354" y="45"/>
                    </a:lnTo>
                    <a:lnTo>
                      <a:pt x="355" y="49"/>
                    </a:lnTo>
                    <a:lnTo>
                      <a:pt x="355" y="49"/>
                    </a:lnTo>
                    <a:lnTo>
                      <a:pt x="354" y="54"/>
                    </a:lnTo>
                    <a:lnTo>
                      <a:pt x="351" y="60"/>
                    </a:lnTo>
                    <a:lnTo>
                      <a:pt x="347" y="64"/>
                    </a:lnTo>
                    <a:lnTo>
                      <a:pt x="340" y="68"/>
                    </a:lnTo>
                    <a:lnTo>
                      <a:pt x="333" y="73"/>
                    </a:lnTo>
                    <a:lnTo>
                      <a:pt x="324" y="77"/>
                    </a:lnTo>
                    <a:lnTo>
                      <a:pt x="302" y="84"/>
                    </a:lnTo>
                    <a:lnTo>
                      <a:pt x="277" y="89"/>
                    </a:lnTo>
                    <a:lnTo>
                      <a:pt x="247" y="95"/>
                    </a:lnTo>
                    <a:lnTo>
                      <a:pt x="213" y="98"/>
                    </a:lnTo>
                    <a:lnTo>
                      <a:pt x="178" y="99"/>
                    </a:lnTo>
                    <a:lnTo>
                      <a:pt x="178" y="99"/>
                    </a:lnTo>
                    <a:lnTo>
                      <a:pt x="143" y="98"/>
                    </a:lnTo>
                    <a:lnTo>
                      <a:pt x="109" y="95"/>
                    </a:lnTo>
                    <a:lnTo>
                      <a:pt x="79" y="89"/>
                    </a:lnTo>
                    <a:lnTo>
                      <a:pt x="53" y="84"/>
                    </a:lnTo>
                    <a:lnTo>
                      <a:pt x="31" y="77"/>
                    </a:lnTo>
                    <a:lnTo>
                      <a:pt x="22" y="73"/>
                    </a:lnTo>
                    <a:lnTo>
                      <a:pt x="15" y="68"/>
                    </a:lnTo>
                    <a:lnTo>
                      <a:pt x="8" y="64"/>
                    </a:lnTo>
                    <a:lnTo>
                      <a:pt x="4" y="60"/>
                    </a:lnTo>
                    <a:lnTo>
                      <a:pt x="2" y="54"/>
                    </a:lnTo>
                    <a:lnTo>
                      <a:pt x="0" y="49"/>
                    </a:lnTo>
                    <a:lnTo>
                      <a:pt x="0" y="49"/>
                    </a:lnTo>
                    <a:lnTo>
                      <a:pt x="2" y="45"/>
                    </a:lnTo>
                    <a:lnTo>
                      <a:pt x="4" y="39"/>
                    </a:lnTo>
                    <a:lnTo>
                      <a:pt x="8" y="34"/>
                    </a:lnTo>
                    <a:lnTo>
                      <a:pt x="15" y="30"/>
                    </a:lnTo>
                    <a:lnTo>
                      <a:pt x="22" y="26"/>
                    </a:lnTo>
                    <a:lnTo>
                      <a:pt x="31" y="22"/>
                    </a:lnTo>
                    <a:lnTo>
                      <a:pt x="53" y="15"/>
                    </a:lnTo>
                    <a:lnTo>
                      <a:pt x="79" y="8"/>
                    </a:lnTo>
                    <a:lnTo>
                      <a:pt x="109" y="4"/>
                    </a:lnTo>
                    <a:lnTo>
                      <a:pt x="143" y="1"/>
                    </a:lnTo>
                    <a:lnTo>
                      <a:pt x="178" y="0"/>
                    </a:lnTo>
                    <a:lnTo>
                      <a:pt x="178" y="0"/>
                    </a:lnTo>
                    <a:close/>
                  </a:path>
                </a:pathLst>
              </a:custGeom>
              <a:solidFill>
                <a:srgbClr val="575759"/>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93" name="Google Shape;293;p7"/>
              <p:cNvSpPr/>
              <p:nvPr/>
            </p:nvSpPr>
            <p:spPr>
              <a:xfrm>
                <a:off x="2506451" y="6310758"/>
                <a:ext cx="714259" cy="59001"/>
              </a:xfrm>
              <a:custGeom>
                <a:avLst/>
                <a:gdLst/>
                <a:ahLst/>
                <a:cxnLst/>
                <a:rect l="l" t="t" r="r" b="b"/>
                <a:pathLst>
                  <a:path w="450" h="37" extrusionOk="0">
                    <a:moveTo>
                      <a:pt x="207" y="37"/>
                    </a:moveTo>
                    <a:lnTo>
                      <a:pt x="207" y="37"/>
                    </a:lnTo>
                    <a:lnTo>
                      <a:pt x="149" y="37"/>
                    </a:lnTo>
                    <a:lnTo>
                      <a:pt x="115" y="34"/>
                    </a:lnTo>
                    <a:lnTo>
                      <a:pt x="83" y="32"/>
                    </a:lnTo>
                    <a:lnTo>
                      <a:pt x="53" y="29"/>
                    </a:lnTo>
                    <a:lnTo>
                      <a:pt x="27" y="23"/>
                    </a:lnTo>
                    <a:lnTo>
                      <a:pt x="18" y="21"/>
                    </a:lnTo>
                    <a:lnTo>
                      <a:pt x="9" y="18"/>
                    </a:lnTo>
                    <a:lnTo>
                      <a:pt x="5" y="15"/>
                    </a:lnTo>
                    <a:lnTo>
                      <a:pt x="3" y="11"/>
                    </a:lnTo>
                    <a:lnTo>
                      <a:pt x="3" y="11"/>
                    </a:lnTo>
                    <a:lnTo>
                      <a:pt x="0" y="2"/>
                    </a:lnTo>
                    <a:lnTo>
                      <a:pt x="0" y="2"/>
                    </a:lnTo>
                    <a:lnTo>
                      <a:pt x="19" y="7"/>
                    </a:lnTo>
                    <a:lnTo>
                      <a:pt x="42" y="10"/>
                    </a:lnTo>
                    <a:lnTo>
                      <a:pt x="69" y="14"/>
                    </a:lnTo>
                    <a:lnTo>
                      <a:pt x="97" y="15"/>
                    </a:lnTo>
                    <a:lnTo>
                      <a:pt x="156" y="19"/>
                    </a:lnTo>
                    <a:lnTo>
                      <a:pt x="206" y="19"/>
                    </a:lnTo>
                    <a:lnTo>
                      <a:pt x="206" y="19"/>
                    </a:lnTo>
                    <a:lnTo>
                      <a:pt x="263" y="18"/>
                    </a:lnTo>
                    <a:lnTo>
                      <a:pt x="332" y="15"/>
                    </a:lnTo>
                    <a:lnTo>
                      <a:pt x="367" y="13"/>
                    </a:lnTo>
                    <a:lnTo>
                      <a:pt x="399" y="10"/>
                    </a:lnTo>
                    <a:lnTo>
                      <a:pt x="428" y="6"/>
                    </a:lnTo>
                    <a:lnTo>
                      <a:pt x="450" y="0"/>
                    </a:lnTo>
                    <a:lnTo>
                      <a:pt x="450" y="0"/>
                    </a:lnTo>
                    <a:lnTo>
                      <a:pt x="447" y="11"/>
                    </a:lnTo>
                    <a:lnTo>
                      <a:pt x="447" y="11"/>
                    </a:lnTo>
                    <a:lnTo>
                      <a:pt x="444" y="15"/>
                    </a:lnTo>
                    <a:lnTo>
                      <a:pt x="437" y="18"/>
                    </a:lnTo>
                    <a:lnTo>
                      <a:pt x="429" y="21"/>
                    </a:lnTo>
                    <a:lnTo>
                      <a:pt x="417" y="23"/>
                    </a:lnTo>
                    <a:lnTo>
                      <a:pt x="386" y="29"/>
                    </a:lnTo>
                    <a:lnTo>
                      <a:pt x="351" y="32"/>
                    </a:lnTo>
                    <a:lnTo>
                      <a:pt x="311" y="34"/>
                    </a:lnTo>
                    <a:lnTo>
                      <a:pt x="272" y="37"/>
                    </a:lnTo>
                    <a:lnTo>
                      <a:pt x="207" y="37"/>
                    </a:lnTo>
                    <a:lnTo>
                      <a:pt x="207" y="37"/>
                    </a:lnTo>
                    <a:close/>
                  </a:path>
                </a:pathLst>
              </a:custGeom>
              <a:solidFill>
                <a:srgbClr val="4B4B4D"/>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94" name="Google Shape;294;p7"/>
              <p:cNvSpPr/>
              <p:nvPr/>
            </p:nvSpPr>
            <p:spPr>
              <a:xfrm>
                <a:off x="2213723" y="5441248"/>
                <a:ext cx="1306742" cy="96266"/>
              </a:xfrm>
              <a:custGeom>
                <a:avLst/>
                <a:gdLst/>
                <a:ahLst/>
                <a:cxnLst/>
                <a:rect l="l" t="t" r="r" b="b"/>
                <a:pathLst>
                  <a:path w="823" h="61" extrusionOk="0">
                    <a:moveTo>
                      <a:pt x="20" y="37"/>
                    </a:moveTo>
                    <a:lnTo>
                      <a:pt x="788" y="0"/>
                    </a:lnTo>
                    <a:lnTo>
                      <a:pt x="788" y="0"/>
                    </a:lnTo>
                    <a:lnTo>
                      <a:pt x="788" y="4"/>
                    </a:lnTo>
                    <a:lnTo>
                      <a:pt x="791" y="7"/>
                    </a:lnTo>
                    <a:lnTo>
                      <a:pt x="795" y="10"/>
                    </a:lnTo>
                    <a:lnTo>
                      <a:pt x="804" y="12"/>
                    </a:lnTo>
                    <a:lnTo>
                      <a:pt x="804" y="12"/>
                    </a:lnTo>
                    <a:lnTo>
                      <a:pt x="810" y="15"/>
                    </a:lnTo>
                    <a:lnTo>
                      <a:pt x="816" y="16"/>
                    </a:lnTo>
                    <a:lnTo>
                      <a:pt x="820" y="19"/>
                    </a:lnTo>
                    <a:lnTo>
                      <a:pt x="823" y="23"/>
                    </a:lnTo>
                    <a:lnTo>
                      <a:pt x="0" y="61"/>
                    </a:lnTo>
                    <a:lnTo>
                      <a:pt x="0" y="61"/>
                    </a:lnTo>
                    <a:lnTo>
                      <a:pt x="8" y="58"/>
                    </a:lnTo>
                    <a:lnTo>
                      <a:pt x="8" y="58"/>
                    </a:lnTo>
                    <a:lnTo>
                      <a:pt x="15" y="57"/>
                    </a:lnTo>
                    <a:lnTo>
                      <a:pt x="20" y="54"/>
                    </a:lnTo>
                    <a:lnTo>
                      <a:pt x="23" y="52"/>
                    </a:lnTo>
                    <a:lnTo>
                      <a:pt x="24" y="49"/>
                    </a:lnTo>
                    <a:lnTo>
                      <a:pt x="24" y="46"/>
                    </a:lnTo>
                    <a:lnTo>
                      <a:pt x="23" y="43"/>
                    </a:lnTo>
                    <a:lnTo>
                      <a:pt x="20" y="37"/>
                    </a:lnTo>
                    <a:lnTo>
                      <a:pt x="20" y="37"/>
                    </a:lnTo>
                    <a:close/>
                  </a:path>
                </a:pathLst>
              </a:custGeom>
              <a:solidFill>
                <a:srgbClr val="6C6C6E"/>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95" name="Google Shape;295;p7"/>
              <p:cNvSpPr/>
              <p:nvPr/>
            </p:nvSpPr>
            <p:spPr>
              <a:xfrm>
                <a:off x="2190305" y="5332559"/>
                <a:ext cx="1325476" cy="99372"/>
              </a:xfrm>
              <a:custGeom>
                <a:avLst/>
                <a:gdLst/>
                <a:ahLst/>
                <a:cxnLst/>
                <a:rect l="l" t="t" r="r" b="b"/>
                <a:pathLst>
                  <a:path w="835" h="63" extrusionOk="0">
                    <a:moveTo>
                      <a:pt x="0" y="40"/>
                    </a:moveTo>
                    <a:lnTo>
                      <a:pt x="835" y="0"/>
                    </a:lnTo>
                    <a:lnTo>
                      <a:pt x="835" y="0"/>
                    </a:lnTo>
                    <a:lnTo>
                      <a:pt x="829" y="6"/>
                    </a:lnTo>
                    <a:lnTo>
                      <a:pt x="821" y="9"/>
                    </a:lnTo>
                    <a:lnTo>
                      <a:pt x="812" y="11"/>
                    </a:lnTo>
                    <a:lnTo>
                      <a:pt x="806" y="11"/>
                    </a:lnTo>
                    <a:lnTo>
                      <a:pt x="806" y="11"/>
                    </a:lnTo>
                    <a:lnTo>
                      <a:pt x="800" y="13"/>
                    </a:lnTo>
                    <a:lnTo>
                      <a:pt x="800" y="14"/>
                    </a:lnTo>
                    <a:lnTo>
                      <a:pt x="800" y="17"/>
                    </a:lnTo>
                    <a:lnTo>
                      <a:pt x="802" y="21"/>
                    </a:lnTo>
                    <a:lnTo>
                      <a:pt x="804" y="26"/>
                    </a:lnTo>
                    <a:lnTo>
                      <a:pt x="42" y="63"/>
                    </a:lnTo>
                    <a:lnTo>
                      <a:pt x="42" y="63"/>
                    </a:lnTo>
                    <a:lnTo>
                      <a:pt x="42" y="60"/>
                    </a:lnTo>
                    <a:lnTo>
                      <a:pt x="41" y="60"/>
                    </a:lnTo>
                    <a:lnTo>
                      <a:pt x="36" y="59"/>
                    </a:lnTo>
                    <a:lnTo>
                      <a:pt x="36" y="59"/>
                    </a:lnTo>
                    <a:lnTo>
                      <a:pt x="27" y="57"/>
                    </a:lnTo>
                    <a:lnTo>
                      <a:pt x="16" y="53"/>
                    </a:lnTo>
                    <a:lnTo>
                      <a:pt x="7" y="48"/>
                    </a:lnTo>
                    <a:lnTo>
                      <a:pt x="3" y="44"/>
                    </a:lnTo>
                    <a:lnTo>
                      <a:pt x="0" y="40"/>
                    </a:lnTo>
                    <a:lnTo>
                      <a:pt x="0" y="40"/>
                    </a:lnTo>
                    <a:close/>
                  </a:path>
                </a:pathLst>
              </a:custGeom>
              <a:solidFill>
                <a:srgbClr val="6C6C6E"/>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96" name="Google Shape;296;p7"/>
              <p:cNvSpPr/>
              <p:nvPr/>
            </p:nvSpPr>
            <p:spPr>
              <a:xfrm>
                <a:off x="2216064" y="5531304"/>
                <a:ext cx="1269272" cy="96268"/>
              </a:xfrm>
              <a:custGeom>
                <a:avLst/>
                <a:gdLst/>
                <a:ahLst/>
                <a:cxnLst/>
                <a:rect l="l" t="t" r="r" b="b"/>
                <a:pathLst>
                  <a:path w="799" h="61" extrusionOk="0">
                    <a:moveTo>
                      <a:pt x="0" y="36"/>
                    </a:moveTo>
                    <a:lnTo>
                      <a:pt x="795" y="0"/>
                    </a:lnTo>
                    <a:lnTo>
                      <a:pt x="795" y="0"/>
                    </a:lnTo>
                    <a:lnTo>
                      <a:pt x="794" y="4"/>
                    </a:lnTo>
                    <a:lnTo>
                      <a:pt x="795" y="10"/>
                    </a:lnTo>
                    <a:lnTo>
                      <a:pt x="799" y="23"/>
                    </a:lnTo>
                    <a:lnTo>
                      <a:pt x="11" y="61"/>
                    </a:lnTo>
                    <a:lnTo>
                      <a:pt x="11" y="61"/>
                    </a:lnTo>
                    <a:lnTo>
                      <a:pt x="13" y="52"/>
                    </a:lnTo>
                    <a:lnTo>
                      <a:pt x="13" y="46"/>
                    </a:lnTo>
                    <a:lnTo>
                      <a:pt x="11" y="43"/>
                    </a:lnTo>
                    <a:lnTo>
                      <a:pt x="10" y="40"/>
                    </a:lnTo>
                    <a:lnTo>
                      <a:pt x="6" y="39"/>
                    </a:lnTo>
                    <a:lnTo>
                      <a:pt x="0" y="36"/>
                    </a:lnTo>
                    <a:lnTo>
                      <a:pt x="0" y="36"/>
                    </a:lnTo>
                    <a:close/>
                  </a:path>
                </a:pathLst>
              </a:custGeom>
              <a:solidFill>
                <a:srgbClr val="6C6C6E"/>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97" name="Google Shape;297;p7"/>
              <p:cNvSpPr/>
              <p:nvPr/>
            </p:nvSpPr>
            <p:spPr>
              <a:xfrm>
                <a:off x="2227774" y="5615150"/>
                <a:ext cx="1285665" cy="96266"/>
              </a:xfrm>
              <a:custGeom>
                <a:avLst/>
                <a:gdLst/>
                <a:ahLst/>
                <a:cxnLst/>
                <a:rect l="l" t="t" r="r" b="b"/>
                <a:pathLst>
                  <a:path w="810" h="61" extrusionOk="0">
                    <a:moveTo>
                      <a:pt x="3" y="36"/>
                    </a:moveTo>
                    <a:lnTo>
                      <a:pt x="788" y="0"/>
                    </a:lnTo>
                    <a:lnTo>
                      <a:pt x="788" y="0"/>
                    </a:lnTo>
                    <a:lnTo>
                      <a:pt x="788" y="5"/>
                    </a:lnTo>
                    <a:lnTo>
                      <a:pt x="790" y="11"/>
                    </a:lnTo>
                    <a:lnTo>
                      <a:pt x="795" y="16"/>
                    </a:lnTo>
                    <a:lnTo>
                      <a:pt x="803" y="20"/>
                    </a:lnTo>
                    <a:lnTo>
                      <a:pt x="803" y="20"/>
                    </a:lnTo>
                    <a:lnTo>
                      <a:pt x="810" y="23"/>
                    </a:lnTo>
                    <a:lnTo>
                      <a:pt x="0" y="61"/>
                    </a:lnTo>
                    <a:lnTo>
                      <a:pt x="0" y="61"/>
                    </a:lnTo>
                    <a:lnTo>
                      <a:pt x="4" y="55"/>
                    </a:lnTo>
                    <a:lnTo>
                      <a:pt x="6" y="50"/>
                    </a:lnTo>
                    <a:lnTo>
                      <a:pt x="4" y="43"/>
                    </a:lnTo>
                    <a:lnTo>
                      <a:pt x="3" y="36"/>
                    </a:lnTo>
                    <a:lnTo>
                      <a:pt x="3" y="36"/>
                    </a:lnTo>
                    <a:close/>
                  </a:path>
                </a:pathLst>
              </a:custGeom>
              <a:solidFill>
                <a:srgbClr val="6C6C6E"/>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98" name="Google Shape;298;p7"/>
              <p:cNvSpPr/>
              <p:nvPr/>
            </p:nvSpPr>
            <p:spPr>
              <a:xfrm>
                <a:off x="2220748" y="5714523"/>
                <a:ext cx="1259905" cy="96266"/>
              </a:xfrm>
              <a:custGeom>
                <a:avLst/>
                <a:gdLst/>
                <a:ahLst/>
                <a:cxnLst/>
                <a:rect l="l" t="t" r="r" b="b"/>
                <a:pathLst>
                  <a:path w="795" h="61" extrusionOk="0">
                    <a:moveTo>
                      <a:pt x="0" y="38"/>
                    </a:moveTo>
                    <a:lnTo>
                      <a:pt x="788" y="0"/>
                    </a:lnTo>
                    <a:lnTo>
                      <a:pt x="788" y="0"/>
                    </a:lnTo>
                    <a:lnTo>
                      <a:pt x="792" y="8"/>
                    </a:lnTo>
                    <a:lnTo>
                      <a:pt x="795" y="15"/>
                    </a:lnTo>
                    <a:lnTo>
                      <a:pt x="795" y="22"/>
                    </a:lnTo>
                    <a:lnTo>
                      <a:pt x="795" y="22"/>
                    </a:lnTo>
                    <a:lnTo>
                      <a:pt x="795" y="24"/>
                    </a:lnTo>
                    <a:lnTo>
                      <a:pt x="9" y="61"/>
                    </a:lnTo>
                    <a:lnTo>
                      <a:pt x="9" y="61"/>
                    </a:lnTo>
                    <a:lnTo>
                      <a:pt x="11" y="56"/>
                    </a:lnTo>
                    <a:lnTo>
                      <a:pt x="13" y="50"/>
                    </a:lnTo>
                    <a:lnTo>
                      <a:pt x="17" y="43"/>
                    </a:lnTo>
                    <a:lnTo>
                      <a:pt x="17" y="41"/>
                    </a:lnTo>
                    <a:lnTo>
                      <a:pt x="15" y="39"/>
                    </a:lnTo>
                    <a:lnTo>
                      <a:pt x="9" y="38"/>
                    </a:lnTo>
                    <a:lnTo>
                      <a:pt x="0" y="38"/>
                    </a:lnTo>
                    <a:lnTo>
                      <a:pt x="0" y="38"/>
                    </a:lnTo>
                    <a:close/>
                  </a:path>
                </a:pathLst>
              </a:custGeom>
              <a:solidFill>
                <a:srgbClr val="6C6C6E"/>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299" name="Google Shape;299;p7"/>
              <p:cNvSpPr/>
              <p:nvPr/>
            </p:nvSpPr>
            <p:spPr>
              <a:xfrm>
                <a:off x="2216064" y="5804578"/>
                <a:ext cx="1304401" cy="96268"/>
              </a:xfrm>
              <a:custGeom>
                <a:avLst/>
                <a:gdLst/>
                <a:ahLst/>
                <a:cxnLst/>
                <a:rect l="l" t="t" r="r" b="b"/>
                <a:pathLst>
                  <a:path w="823" h="61" extrusionOk="0">
                    <a:moveTo>
                      <a:pt x="15" y="36"/>
                    </a:moveTo>
                    <a:lnTo>
                      <a:pt x="794" y="0"/>
                    </a:lnTo>
                    <a:lnTo>
                      <a:pt x="794" y="0"/>
                    </a:lnTo>
                    <a:lnTo>
                      <a:pt x="794" y="4"/>
                    </a:lnTo>
                    <a:lnTo>
                      <a:pt x="796" y="7"/>
                    </a:lnTo>
                    <a:lnTo>
                      <a:pt x="800" y="11"/>
                    </a:lnTo>
                    <a:lnTo>
                      <a:pt x="807" y="13"/>
                    </a:lnTo>
                    <a:lnTo>
                      <a:pt x="807" y="13"/>
                    </a:lnTo>
                    <a:lnTo>
                      <a:pt x="817" y="18"/>
                    </a:lnTo>
                    <a:lnTo>
                      <a:pt x="823" y="22"/>
                    </a:lnTo>
                    <a:lnTo>
                      <a:pt x="0" y="61"/>
                    </a:lnTo>
                    <a:lnTo>
                      <a:pt x="0" y="61"/>
                    </a:lnTo>
                    <a:lnTo>
                      <a:pt x="3" y="59"/>
                    </a:lnTo>
                    <a:lnTo>
                      <a:pt x="3" y="59"/>
                    </a:lnTo>
                    <a:lnTo>
                      <a:pt x="11" y="55"/>
                    </a:lnTo>
                    <a:lnTo>
                      <a:pt x="14" y="53"/>
                    </a:lnTo>
                    <a:lnTo>
                      <a:pt x="15" y="50"/>
                    </a:lnTo>
                    <a:lnTo>
                      <a:pt x="16" y="43"/>
                    </a:lnTo>
                    <a:lnTo>
                      <a:pt x="15" y="36"/>
                    </a:lnTo>
                    <a:lnTo>
                      <a:pt x="15" y="36"/>
                    </a:lnTo>
                    <a:close/>
                  </a:path>
                </a:pathLst>
              </a:custGeom>
              <a:solidFill>
                <a:srgbClr val="6C6C6E"/>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00" name="Google Shape;300;p7"/>
              <p:cNvSpPr/>
              <p:nvPr/>
            </p:nvSpPr>
            <p:spPr>
              <a:xfrm>
                <a:off x="2227774" y="5897740"/>
                <a:ext cx="1250538" cy="96268"/>
              </a:xfrm>
              <a:custGeom>
                <a:avLst/>
                <a:gdLst/>
                <a:ahLst/>
                <a:cxnLst/>
                <a:rect l="l" t="t" r="r" b="b"/>
                <a:pathLst>
                  <a:path w="788" h="61" extrusionOk="0">
                    <a:moveTo>
                      <a:pt x="0" y="37"/>
                    </a:moveTo>
                    <a:lnTo>
                      <a:pt x="786" y="0"/>
                    </a:lnTo>
                    <a:lnTo>
                      <a:pt x="786" y="0"/>
                    </a:lnTo>
                    <a:lnTo>
                      <a:pt x="784" y="6"/>
                    </a:lnTo>
                    <a:lnTo>
                      <a:pt x="786" y="11"/>
                    </a:lnTo>
                    <a:lnTo>
                      <a:pt x="788" y="25"/>
                    </a:lnTo>
                    <a:lnTo>
                      <a:pt x="7" y="61"/>
                    </a:lnTo>
                    <a:lnTo>
                      <a:pt x="7" y="61"/>
                    </a:lnTo>
                    <a:lnTo>
                      <a:pt x="8" y="54"/>
                    </a:lnTo>
                    <a:lnTo>
                      <a:pt x="8" y="48"/>
                    </a:lnTo>
                    <a:lnTo>
                      <a:pt x="6" y="42"/>
                    </a:lnTo>
                    <a:lnTo>
                      <a:pt x="0" y="37"/>
                    </a:lnTo>
                    <a:lnTo>
                      <a:pt x="0" y="37"/>
                    </a:lnTo>
                    <a:close/>
                  </a:path>
                </a:pathLst>
              </a:custGeom>
              <a:solidFill>
                <a:srgbClr val="6C6C6E"/>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01" name="Google Shape;301;p7"/>
              <p:cNvSpPr/>
              <p:nvPr/>
            </p:nvSpPr>
            <p:spPr>
              <a:xfrm>
                <a:off x="2246509" y="6028166"/>
                <a:ext cx="1255221" cy="313645"/>
              </a:xfrm>
              <a:custGeom>
                <a:avLst/>
                <a:gdLst/>
                <a:ahLst/>
                <a:cxnLst/>
                <a:rect l="l" t="t" r="r" b="b"/>
                <a:pathLst>
                  <a:path w="790" h="196" extrusionOk="0">
                    <a:moveTo>
                      <a:pt x="370" y="196"/>
                    </a:moveTo>
                    <a:lnTo>
                      <a:pt x="370" y="196"/>
                    </a:lnTo>
                    <a:lnTo>
                      <a:pt x="305" y="195"/>
                    </a:lnTo>
                    <a:lnTo>
                      <a:pt x="269" y="194"/>
                    </a:lnTo>
                    <a:lnTo>
                      <a:pt x="233" y="191"/>
                    </a:lnTo>
                    <a:lnTo>
                      <a:pt x="201" y="187"/>
                    </a:lnTo>
                    <a:lnTo>
                      <a:pt x="172" y="182"/>
                    </a:lnTo>
                    <a:lnTo>
                      <a:pt x="163" y="179"/>
                    </a:lnTo>
                    <a:lnTo>
                      <a:pt x="155" y="176"/>
                    </a:lnTo>
                    <a:lnTo>
                      <a:pt x="148" y="172"/>
                    </a:lnTo>
                    <a:lnTo>
                      <a:pt x="147" y="168"/>
                    </a:lnTo>
                    <a:lnTo>
                      <a:pt x="147" y="168"/>
                    </a:lnTo>
                    <a:lnTo>
                      <a:pt x="144" y="160"/>
                    </a:lnTo>
                    <a:lnTo>
                      <a:pt x="140" y="153"/>
                    </a:lnTo>
                    <a:lnTo>
                      <a:pt x="133" y="145"/>
                    </a:lnTo>
                    <a:lnTo>
                      <a:pt x="125" y="138"/>
                    </a:lnTo>
                    <a:lnTo>
                      <a:pt x="99" y="121"/>
                    </a:lnTo>
                    <a:lnTo>
                      <a:pt x="64" y="99"/>
                    </a:lnTo>
                    <a:lnTo>
                      <a:pt x="64" y="99"/>
                    </a:lnTo>
                    <a:lnTo>
                      <a:pt x="52" y="92"/>
                    </a:lnTo>
                    <a:lnTo>
                      <a:pt x="42" y="84"/>
                    </a:lnTo>
                    <a:lnTo>
                      <a:pt x="33" y="76"/>
                    </a:lnTo>
                    <a:lnTo>
                      <a:pt x="23" y="68"/>
                    </a:lnTo>
                    <a:lnTo>
                      <a:pt x="11" y="53"/>
                    </a:lnTo>
                    <a:lnTo>
                      <a:pt x="0" y="37"/>
                    </a:lnTo>
                    <a:lnTo>
                      <a:pt x="790" y="0"/>
                    </a:lnTo>
                    <a:lnTo>
                      <a:pt x="790" y="0"/>
                    </a:lnTo>
                    <a:lnTo>
                      <a:pt x="786" y="12"/>
                    </a:lnTo>
                    <a:lnTo>
                      <a:pt x="778" y="24"/>
                    </a:lnTo>
                    <a:lnTo>
                      <a:pt x="770" y="38"/>
                    </a:lnTo>
                    <a:lnTo>
                      <a:pt x="760" y="50"/>
                    </a:lnTo>
                    <a:lnTo>
                      <a:pt x="749" y="62"/>
                    </a:lnTo>
                    <a:lnTo>
                      <a:pt x="738" y="76"/>
                    </a:lnTo>
                    <a:lnTo>
                      <a:pt x="711" y="99"/>
                    </a:lnTo>
                    <a:lnTo>
                      <a:pt x="711" y="99"/>
                    </a:lnTo>
                    <a:lnTo>
                      <a:pt x="696" y="111"/>
                    </a:lnTo>
                    <a:lnTo>
                      <a:pt x="682" y="122"/>
                    </a:lnTo>
                    <a:lnTo>
                      <a:pt x="657" y="138"/>
                    </a:lnTo>
                    <a:lnTo>
                      <a:pt x="646" y="146"/>
                    </a:lnTo>
                    <a:lnTo>
                      <a:pt x="638" y="153"/>
                    </a:lnTo>
                    <a:lnTo>
                      <a:pt x="633" y="160"/>
                    </a:lnTo>
                    <a:lnTo>
                      <a:pt x="630" y="168"/>
                    </a:lnTo>
                    <a:lnTo>
                      <a:pt x="630" y="168"/>
                    </a:lnTo>
                    <a:lnTo>
                      <a:pt x="629" y="169"/>
                    </a:lnTo>
                    <a:lnTo>
                      <a:pt x="627" y="172"/>
                    </a:lnTo>
                    <a:lnTo>
                      <a:pt x="621" y="176"/>
                    </a:lnTo>
                    <a:lnTo>
                      <a:pt x="610" y="179"/>
                    </a:lnTo>
                    <a:lnTo>
                      <a:pt x="598" y="182"/>
                    </a:lnTo>
                    <a:lnTo>
                      <a:pt x="564" y="187"/>
                    </a:lnTo>
                    <a:lnTo>
                      <a:pt x="525" y="191"/>
                    </a:lnTo>
                    <a:lnTo>
                      <a:pt x="483" y="194"/>
                    </a:lnTo>
                    <a:lnTo>
                      <a:pt x="439" y="195"/>
                    </a:lnTo>
                    <a:lnTo>
                      <a:pt x="370" y="196"/>
                    </a:lnTo>
                    <a:lnTo>
                      <a:pt x="370" y="196"/>
                    </a:lnTo>
                    <a:close/>
                  </a:path>
                </a:pathLst>
              </a:custGeom>
              <a:solidFill>
                <a:srgbClr val="6C6C6E"/>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02" name="Google Shape;302;p7"/>
              <p:cNvSpPr/>
              <p:nvPr/>
            </p:nvSpPr>
            <p:spPr>
              <a:xfrm>
                <a:off x="2471325" y="6062327"/>
                <a:ext cx="360642" cy="279485"/>
              </a:xfrm>
              <a:custGeom>
                <a:avLst/>
                <a:gdLst/>
                <a:ahLst/>
                <a:cxnLst/>
                <a:rect l="l" t="t" r="r" b="b"/>
                <a:pathLst>
                  <a:path w="228" h="176" extrusionOk="0">
                    <a:moveTo>
                      <a:pt x="82" y="170"/>
                    </a:moveTo>
                    <a:lnTo>
                      <a:pt x="82" y="170"/>
                    </a:lnTo>
                    <a:lnTo>
                      <a:pt x="73" y="149"/>
                    </a:lnTo>
                    <a:lnTo>
                      <a:pt x="65" y="130"/>
                    </a:lnTo>
                    <a:lnTo>
                      <a:pt x="52" y="109"/>
                    </a:lnTo>
                    <a:lnTo>
                      <a:pt x="34" y="80"/>
                    </a:lnTo>
                    <a:lnTo>
                      <a:pt x="34" y="80"/>
                    </a:lnTo>
                    <a:lnTo>
                      <a:pt x="25" y="64"/>
                    </a:lnTo>
                    <a:lnTo>
                      <a:pt x="15" y="46"/>
                    </a:lnTo>
                    <a:lnTo>
                      <a:pt x="0" y="10"/>
                    </a:lnTo>
                    <a:lnTo>
                      <a:pt x="225" y="0"/>
                    </a:lnTo>
                    <a:lnTo>
                      <a:pt x="225" y="0"/>
                    </a:lnTo>
                    <a:lnTo>
                      <a:pt x="228" y="41"/>
                    </a:lnTo>
                    <a:lnTo>
                      <a:pt x="228" y="80"/>
                    </a:lnTo>
                    <a:lnTo>
                      <a:pt x="228" y="80"/>
                    </a:lnTo>
                    <a:lnTo>
                      <a:pt x="226" y="110"/>
                    </a:lnTo>
                    <a:lnTo>
                      <a:pt x="224" y="133"/>
                    </a:lnTo>
                    <a:lnTo>
                      <a:pt x="224" y="152"/>
                    </a:lnTo>
                    <a:lnTo>
                      <a:pt x="224" y="162"/>
                    </a:lnTo>
                    <a:lnTo>
                      <a:pt x="226" y="172"/>
                    </a:lnTo>
                    <a:lnTo>
                      <a:pt x="226" y="172"/>
                    </a:lnTo>
                    <a:lnTo>
                      <a:pt x="226" y="176"/>
                    </a:lnTo>
                    <a:lnTo>
                      <a:pt x="226" y="176"/>
                    </a:lnTo>
                    <a:lnTo>
                      <a:pt x="157" y="175"/>
                    </a:lnTo>
                    <a:lnTo>
                      <a:pt x="118" y="172"/>
                    </a:lnTo>
                    <a:lnTo>
                      <a:pt x="82" y="170"/>
                    </a:lnTo>
                    <a:lnTo>
                      <a:pt x="82" y="170"/>
                    </a:lnTo>
                    <a:close/>
                  </a:path>
                </a:pathLst>
              </a:custGeom>
              <a:solidFill>
                <a:srgbClr val="939396"/>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03" name="Google Shape;303;p7"/>
              <p:cNvSpPr/>
              <p:nvPr/>
            </p:nvSpPr>
            <p:spPr>
              <a:xfrm>
                <a:off x="3045072" y="5084128"/>
                <a:ext cx="512862" cy="270170"/>
              </a:xfrm>
              <a:custGeom>
                <a:avLst/>
                <a:gdLst/>
                <a:ahLst/>
                <a:cxnLst/>
                <a:rect l="l" t="t" r="r" b="b"/>
                <a:pathLst>
                  <a:path w="323" h="171" extrusionOk="0">
                    <a:moveTo>
                      <a:pt x="0" y="0"/>
                    </a:moveTo>
                    <a:lnTo>
                      <a:pt x="323" y="0"/>
                    </a:lnTo>
                    <a:lnTo>
                      <a:pt x="306" y="140"/>
                    </a:lnTo>
                    <a:lnTo>
                      <a:pt x="306" y="140"/>
                    </a:lnTo>
                    <a:lnTo>
                      <a:pt x="305" y="147"/>
                    </a:lnTo>
                    <a:lnTo>
                      <a:pt x="302" y="152"/>
                    </a:lnTo>
                    <a:lnTo>
                      <a:pt x="296" y="157"/>
                    </a:lnTo>
                    <a:lnTo>
                      <a:pt x="291" y="161"/>
                    </a:lnTo>
                    <a:lnTo>
                      <a:pt x="286" y="164"/>
                    </a:lnTo>
                    <a:lnTo>
                      <a:pt x="279" y="167"/>
                    </a:lnTo>
                    <a:lnTo>
                      <a:pt x="272" y="168"/>
                    </a:lnTo>
                    <a:lnTo>
                      <a:pt x="267" y="168"/>
                    </a:lnTo>
                    <a:lnTo>
                      <a:pt x="0" y="171"/>
                    </a:lnTo>
                    <a:lnTo>
                      <a:pt x="0" y="0"/>
                    </a:lnTo>
                    <a:close/>
                  </a:path>
                </a:pathLst>
              </a:custGeom>
              <a:solidFill>
                <a:srgbClr val="939396"/>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04" name="Google Shape;304;p7"/>
              <p:cNvSpPr/>
              <p:nvPr/>
            </p:nvSpPr>
            <p:spPr>
              <a:xfrm>
                <a:off x="3049756" y="5084128"/>
                <a:ext cx="508178" cy="270170"/>
              </a:xfrm>
              <a:custGeom>
                <a:avLst/>
                <a:gdLst/>
                <a:ahLst/>
                <a:cxnLst/>
                <a:rect l="l" t="t" r="r" b="b"/>
                <a:pathLst>
                  <a:path w="320" h="170" extrusionOk="0">
                    <a:moveTo>
                      <a:pt x="0" y="0"/>
                    </a:moveTo>
                    <a:lnTo>
                      <a:pt x="0" y="0"/>
                    </a:lnTo>
                    <a:lnTo>
                      <a:pt x="320" y="0"/>
                    </a:lnTo>
                    <a:lnTo>
                      <a:pt x="320" y="0"/>
                    </a:lnTo>
                    <a:lnTo>
                      <a:pt x="303" y="140"/>
                    </a:lnTo>
                    <a:lnTo>
                      <a:pt x="303" y="140"/>
                    </a:lnTo>
                    <a:lnTo>
                      <a:pt x="302" y="147"/>
                    </a:lnTo>
                    <a:lnTo>
                      <a:pt x="299" y="152"/>
                    </a:lnTo>
                    <a:lnTo>
                      <a:pt x="293" y="157"/>
                    </a:lnTo>
                    <a:lnTo>
                      <a:pt x="288" y="161"/>
                    </a:lnTo>
                    <a:lnTo>
                      <a:pt x="283" y="164"/>
                    </a:lnTo>
                    <a:lnTo>
                      <a:pt x="276" y="167"/>
                    </a:lnTo>
                    <a:lnTo>
                      <a:pt x="269" y="168"/>
                    </a:lnTo>
                    <a:lnTo>
                      <a:pt x="264" y="168"/>
                    </a:lnTo>
                    <a:lnTo>
                      <a:pt x="264" y="168"/>
                    </a:lnTo>
                    <a:lnTo>
                      <a:pt x="1" y="170"/>
                    </a:lnTo>
                    <a:lnTo>
                      <a:pt x="1" y="170"/>
                    </a:lnTo>
                    <a:lnTo>
                      <a:pt x="0" y="0"/>
                    </a:lnTo>
                    <a:lnTo>
                      <a:pt x="0" y="0"/>
                    </a:lnTo>
                    <a:close/>
                  </a:path>
                </a:pathLst>
              </a:custGeom>
              <a:solidFill>
                <a:srgbClr val="949497"/>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05" name="Google Shape;305;p7"/>
              <p:cNvSpPr/>
              <p:nvPr/>
            </p:nvSpPr>
            <p:spPr>
              <a:xfrm>
                <a:off x="3056782" y="5084128"/>
                <a:ext cx="501152" cy="270170"/>
              </a:xfrm>
              <a:custGeom>
                <a:avLst/>
                <a:gdLst/>
                <a:ahLst/>
                <a:cxnLst/>
                <a:rect l="l" t="t" r="r" b="b"/>
                <a:pathLst>
                  <a:path w="316" h="170" extrusionOk="0">
                    <a:moveTo>
                      <a:pt x="0" y="0"/>
                    </a:moveTo>
                    <a:lnTo>
                      <a:pt x="0" y="0"/>
                    </a:lnTo>
                    <a:lnTo>
                      <a:pt x="316" y="0"/>
                    </a:lnTo>
                    <a:lnTo>
                      <a:pt x="316" y="0"/>
                    </a:lnTo>
                    <a:lnTo>
                      <a:pt x="299" y="140"/>
                    </a:lnTo>
                    <a:lnTo>
                      <a:pt x="299" y="140"/>
                    </a:lnTo>
                    <a:lnTo>
                      <a:pt x="298" y="147"/>
                    </a:lnTo>
                    <a:lnTo>
                      <a:pt x="295" y="152"/>
                    </a:lnTo>
                    <a:lnTo>
                      <a:pt x="289" y="156"/>
                    </a:lnTo>
                    <a:lnTo>
                      <a:pt x="284" y="160"/>
                    </a:lnTo>
                    <a:lnTo>
                      <a:pt x="279" y="164"/>
                    </a:lnTo>
                    <a:lnTo>
                      <a:pt x="272" y="167"/>
                    </a:lnTo>
                    <a:lnTo>
                      <a:pt x="266" y="168"/>
                    </a:lnTo>
                    <a:lnTo>
                      <a:pt x="260" y="168"/>
                    </a:lnTo>
                    <a:lnTo>
                      <a:pt x="260" y="168"/>
                    </a:lnTo>
                    <a:lnTo>
                      <a:pt x="1" y="170"/>
                    </a:lnTo>
                    <a:lnTo>
                      <a:pt x="1" y="170"/>
                    </a:lnTo>
                    <a:lnTo>
                      <a:pt x="0" y="0"/>
                    </a:lnTo>
                    <a:lnTo>
                      <a:pt x="0" y="0"/>
                    </a:lnTo>
                    <a:close/>
                  </a:path>
                </a:pathLst>
              </a:custGeom>
              <a:solidFill>
                <a:srgbClr val="949497"/>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06" name="Google Shape;306;p7"/>
              <p:cNvSpPr/>
              <p:nvPr/>
            </p:nvSpPr>
            <p:spPr>
              <a:xfrm>
                <a:off x="3061466" y="5084128"/>
                <a:ext cx="496468" cy="267064"/>
              </a:xfrm>
              <a:custGeom>
                <a:avLst/>
                <a:gdLst/>
                <a:ahLst/>
                <a:cxnLst/>
                <a:rect l="l" t="t" r="r" b="b"/>
                <a:pathLst>
                  <a:path w="312" h="168" extrusionOk="0">
                    <a:moveTo>
                      <a:pt x="0" y="0"/>
                    </a:moveTo>
                    <a:lnTo>
                      <a:pt x="0" y="0"/>
                    </a:lnTo>
                    <a:lnTo>
                      <a:pt x="312" y="0"/>
                    </a:lnTo>
                    <a:lnTo>
                      <a:pt x="312" y="0"/>
                    </a:lnTo>
                    <a:lnTo>
                      <a:pt x="295" y="140"/>
                    </a:lnTo>
                    <a:lnTo>
                      <a:pt x="295" y="140"/>
                    </a:lnTo>
                    <a:lnTo>
                      <a:pt x="294" y="147"/>
                    </a:lnTo>
                    <a:lnTo>
                      <a:pt x="291" y="152"/>
                    </a:lnTo>
                    <a:lnTo>
                      <a:pt x="285" y="156"/>
                    </a:lnTo>
                    <a:lnTo>
                      <a:pt x="280" y="160"/>
                    </a:lnTo>
                    <a:lnTo>
                      <a:pt x="275" y="164"/>
                    </a:lnTo>
                    <a:lnTo>
                      <a:pt x="269" y="167"/>
                    </a:lnTo>
                    <a:lnTo>
                      <a:pt x="262" y="168"/>
                    </a:lnTo>
                    <a:lnTo>
                      <a:pt x="257" y="168"/>
                    </a:lnTo>
                    <a:lnTo>
                      <a:pt x="257" y="168"/>
                    </a:lnTo>
                    <a:lnTo>
                      <a:pt x="0" y="168"/>
                    </a:lnTo>
                    <a:lnTo>
                      <a:pt x="0" y="168"/>
                    </a:lnTo>
                    <a:lnTo>
                      <a:pt x="0" y="0"/>
                    </a:lnTo>
                    <a:lnTo>
                      <a:pt x="0" y="0"/>
                    </a:lnTo>
                    <a:close/>
                  </a:path>
                </a:pathLst>
              </a:custGeom>
              <a:solidFill>
                <a:srgbClr val="959598"/>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07" name="Google Shape;307;p7"/>
              <p:cNvSpPr/>
              <p:nvPr/>
            </p:nvSpPr>
            <p:spPr>
              <a:xfrm>
                <a:off x="3068491" y="5084128"/>
                <a:ext cx="489443" cy="267064"/>
              </a:xfrm>
              <a:custGeom>
                <a:avLst/>
                <a:gdLst/>
                <a:ahLst/>
                <a:cxnLst/>
                <a:rect l="l" t="t" r="r" b="b"/>
                <a:pathLst>
                  <a:path w="308" h="168" extrusionOk="0">
                    <a:moveTo>
                      <a:pt x="0" y="0"/>
                    </a:moveTo>
                    <a:lnTo>
                      <a:pt x="0" y="0"/>
                    </a:lnTo>
                    <a:lnTo>
                      <a:pt x="308" y="0"/>
                    </a:lnTo>
                    <a:lnTo>
                      <a:pt x="308" y="0"/>
                    </a:lnTo>
                    <a:lnTo>
                      <a:pt x="291" y="140"/>
                    </a:lnTo>
                    <a:lnTo>
                      <a:pt x="291" y="140"/>
                    </a:lnTo>
                    <a:lnTo>
                      <a:pt x="290" y="147"/>
                    </a:lnTo>
                    <a:lnTo>
                      <a:pt x="287" y="152"/>
                    </a:lnTo>
                    <a:lnTo>
                      <a:pt x="281" y="156"/>
                    </a:lnTo>
                    <a:lnTo>
                      <a:pt x="277" y="160"/>
                    </a:lnTo>
                    <a:lnTo>
                      <a:pt x="271" y="164"/>
                    </a:lnTo>
                    <a:lnTo>
                      <a:pt x="265" y="166"/>
                    </a:lnTo>
                    <a:lnTo>
                      <a:pt x="258" y="168"/>
                    </a:lnTo>
                    <a:lnTo>
                      <a:pt x="253" y="168"/>
                    </a:lnTo>
                    <a:lnTo>
                      <a:pt x="253" y="168"/>
                    </a:lnTo>
                    <a:lnTo>
                      <a:pt x="0" y="167"/>
                    </a:lnTo>
                    <a:lnTo>
                      <a:pt x="0" y="167"/>
                    </a:lnTo>
                    <a:lnTo>
                      <a:pt x="0" y="0"/>
                    </a:lnTo>
                    <a:lnTo>
                      <a:pt x="0" y="0"/>
                    </a:lnTo>
                    <a:close/>
                  </a:path>
                </a:pathLst>
              </a:custGeom>
              <a:solidFill>
                <a:srgbClr val="959599"/>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08" name="Google Shape;308;p7"/>
              <p:cNvSpPr/>
              <p:nvPr/>
            </p:nvSpPr>
            <p:spPr>
              <a:xfrm>
                <a:off x="3075517" y="5084128"/>
                <a:ext cx="482417" cy="267064"/>
              </a:xfrm>
              <a:custGeom>
                <a:avLst/>
                <a:gdLst/>
                <a:ahLst/>
                <a:cxnLst/>
                <a:rect l="l" t="t" r="r" b="b"/>
                <a:pathLst>
                  <a:path w="304" h="168" extrusionOk="0">
                    <a:moveTo>
                      <a:pt x="0" y="0"/>
                    </a:moveTo>
                    <a:lnTo>
                      <a:pt x="0" y="0"/>
                    </a:lnTo>
                    <a:lnTo>
                      <a:pt x="304" y="0"/>
                    </a:lnTo>
                    <a:lnTo>
                      <a:pt x="304" y="0"/>
                    </a:lnTo>
                    <a:lnTo>
                      <a:pt x="287" y="140"/>
                    </a:lnTo>
                    <a:lnTo>
                      <a:pt x="287" y="140"/>
                    </a:lnTo>
                    <a:lnTo>
                      <a:pt x="286" y="147"/>
                    </a:lnTo>
                    <a:lnTo>
                      <a:pt x="283" y="152"/>
                    </a:lnTo>
                    <a:lnTo>
                      <a:pt x="279" y="156"/>
                    </a:lnTo>
                    <a:lnTo>
                      <a:pt x="273" y="160"/>
                    </a:lnTo>
                    <a:lnTo>
                      <a:pt x="267" y="164"/>
                    </a:lnTo>
                    <a:lnTo>
                      <a:pt x="261" y="166"/>
                    </a:lnTo>
                    <a:lnTo>
                      <a:pt x="254" y="167"/>
                    </a:lnTo>
                    <a:lnTo>
                      <a:pt x="249" y="168"/>
                    </a:lnTo>
                    <a:lnTo>
                      <a:pt x="249" y="168"/>
                    </a:lnTo>
                    <a:lnTo>
                      <a:pt x="0" y="166"/>
                    </a:lnTo>
                    <a:lnTo>
                      <a:pt x="0" y="166"/>
                    </a:lnTo>
                    <a:lnTo>
                      <a:pt x="0" y="0"/>
                    </a:lnTo>
                    <a:lnTo>
                      <a:pt x="0" y="0"/>
                    </a:lnTo>
                    <a:close/>
                  </a:path>
                </a:pathLst>
              </a:custGeom>
              <a:solidFill>
                <a:srgbClr val="969699"/>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09" name="Google Shape;309;p7"/>
              <p:cNvSpPr/>
              <p:nvPr/>
            </p:nvSpPr>
            <p:spPr>
              <a:xfrm>
                <a:off x="3082542" y="5084128"/>
                <a:ext cx="475392" cy="267064"/>
              </a:xfrm>
              <a:custGeom>
                <a:avLst/>
                <a:gdLst/>
                <a:ahLst/>
                <a:cxnLst/>
                <a:rect l="l" t="t" r="r" b="b"/>
                <a:pathLst>
                  <a:path w="300" h="168" extrusionOk="0">
                    <a:moveTo>
                      <a:pt x="0" y="0"/>
                    </a:moveTo>
                    <a:lnTo>
                      <a:pt x="0" y="0"/>
                    </a:lnTo>
                    <a:lnTo>
                      <a:pt x="300" y="0"/>
                    </a:lnTo>
                    <a:lnTo>
                      <a:pt x="300" y="0"/>
                    </a:lnTo>
                    <a:lnTo>
                      <a:pt x="283" y="140"/>
                    </a:lnTo>
                    <a:lnTo>
                      <a:pt x="283" y="140"/>
                    </a:lnTo>
                    <a:lnTo>
                      <a:pt x="282" y="147"/>
                    </a:lnTo>
                    <a:lnTo>
                      <a:pt x="279" y="152"/>
                    </a:lnTo>
                    <a:lnTo>
                      <a:pt x="275" y="156"/>
                    </a:lnTo>
                    <a:lnTo>
                      <a:pt x="269" y="160"/>
                    </a:lnTo>
                    <a:lnTo>
                      <a:pt x="264" y="163"/>
                    </a:lnTo>
                    <a:lnTo>
                      <a:pt x="257" y="166"/>
                    </a:lnTo>
                    <a:lnTo>
                      <a:pt x="252" y="167"/>
                    </a:lnTo>
                    <a:lnTo>
                      <a:pt x="245" y="168"/>
                    </a:lnTo>
                    <a:lnTo>
                      <a:pt x="245" y="168"/>
                    </a:lnTo>
                    <a:lnTo>
                      <a:pt x="0" y="164"/>
                    </a:lnTo>
                    <a:lnTo>
                      <a:pt x="0" y="164"/>
                    </a:lnTo>
                    <a:lnTo>
                      <a:pt x="0" y="0"/>
                    </a:lnTo>
                    <a:lnTo>
                      <a:pt x="0" y="0"/>
                    </a:lnTo>
                    <a:close/>
                  </a:path>
                </a:pathLst>
              </a:custGeom>
              <a:solidFill>
                <a:srgbClr val="97979A"/>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10" name="Google Shape;310;p7"/>
              <p:cNvSpPr/>
              <p:nvPr/>
            </p:nvSpPr>
            <p:spPr>
              <a:xfrm>
                <a:off x="3087225" y="5084128"/>
                <a:ext cx="470709" cy="267064"/>
              </a:xfrm>
              <a:custGeom>
                <a:avLst/>
                <a:gdLst/>
                <a:ahLst/>
                <a:cxnLst/>
                <a:rect l="l" t="t" r="r" b="b"/>
                <a:pathLst>
                  <a:path w="297" h="168" extrusionOk="0">
                    <a:moveTo>
                      <a:pt x="0" y="0"/>
                    </a:moveTo>
                    <a:lnTo>
                      <a:pt x="0" y="0"/>
                    </a:lnTo>
                    <a:lnTo>
                      <a:pt x="297" y="0"/>
                    </a:lnTo>
                    <a:lnTo>
                      <a:pt x="297" y="0"/>
                    </a:lnTo>
                    <a:lnTo>
                      <a:pt x="280" y="140"/>
                    </a:lnTo>
                    <a:lnTo>
                      <a:pt x="280" y="140"/>
                    </a:lnTo>
                    <a:lnTo>
                      <a:pt x="279" y="147"/>
                    </a:lnTo>
                    <a:lnTo>
                      <a:pt x="276" y="152"/>
                    </a:lnTo>
                    <a:lnTo>
                      <a:pt x="272" y="156"/>
                    </a:lnTo>
                    <a:lnTo>
                      <a:pt x="266" y="160"/>
                    </a:lnTo>
                    <a:lnTo>
                      <a:pt x="261" y="163"/>
                    </a:lnTo>
                    <a:lnTo>
                      <a:pt x="254" y="166"/>
                    </a:lnTo>
                    <a:lnTo>
                      <a:pt x="249" y="167"/>
                    </a:lnTo>
                    <a:lnTo>
                      <a:pt x="243" y="168"/>
                    </a:lnTo>
                    <a:lnTo>
                      <a:pt x="243" y="168"/>
                    </a:lnTo>
                    <a:lnTo>
                      <a:pt x="1" y="163"/>
                    </a:lnTo>
                    <a:lnTo>
                      <a:pt x="1" y="163"/>
                    </a:lnTo>
                    <a:lnTo>
                      <a:pt x="0" y="0"/>
                    </a:lnTo>
                    <a:lnTo>
                      <a:pt x="0" y="0"/>
                    </a:lnTo>
                    <a:close/>
                  </a:path>
                </a:pathLst>
              </a:custGeom>
              <a:solidFill>
                <a:srgbClr val="97979A"/>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11" name="Google Shape;311;p7"/>
              <p:cNvSpPr/>
              <p:nvPr/>
            </p:nvSpPr>
            <p:spPr>
              <a:xfrm>
                <a:off x="3091909" y="5084128"/>
                <a:ext cx="466025" cy="267064"/>
              </a:xfrm>
              <a:custGeom>
                <a:avLst/>
                <a:gdLst/>
                <a:ahLst/>
                <a:cxnLst/>
                <a:rect l="l" t="t" r="r" b="b"/>
                <a:pathLst>
                  <a:path w="293" h="168" extrusionOk="0">
                    <a:moveTo>
                      <a:pt x="0" y="0"/>
                    </a:moveTo>
                    <a:lnTo>
                      <a:pt x="0" y="0"/>
                    </a:lnTo>
                    <a:lnTo>
                      <a:pt x="293" y="0"/>
                    </a:lnTo>
                    <a:lnTo>
                      <a:pt x="293" y="0"/>
                    </a:lnTo>
                    <a:lnTo>
                      <a:pt x="276" y="140"/>
                    </a:lnTo>
                    <a:lnTo>
                      <a:pt x="276" y="140"/>
                    </a:lnTo>
                    <a:lnTo>
                      <a:pt x="275" y="147"/>
                    </a:lnTo>
                    <a:lnTo>
                      <a:pt x="272" y="152"/>
                    </a:lnTo>
                    <a:lnTo>
                      <a:pt x="268" y="156"/>
                    </a:lnTo>
                    <a:lnTo>
                      <a:pt x="262" y="160"/>
                    </a:lnTo>
                    <a:lnTo>
                      <a:pt x="257" y="163"/>
                    </a:lnTo>
                    <a:lnTo>
                      <a:pt x="250" y="166"/>
                    </a:lnTo>
                    <a:lnTo>
                      <a:pt x="245" y="167"/>
                    </a:lnTo>
                    <a:lnTo>
                      <a:pt x="239" y="168"/>
                    </a:lnTo>
                    <a:lnTo>
                      <a:pt x="239" y="168"/>
                    </a:lnTo>
                    <a:lnTo>
                      <a:pt x="0" y="163"/>
                    </a:lnTo>
                    <a:lnTo>
                      <a:pt x="0" y="163"/>
                    </a:lnTo>
                    <a:lnTo>
                      <a:pt x="0" y="0"/>
                    </a:lnTo>
                    <a:lnTo>
                      <a:pt x="0" y="0"/>
                    </a:lnTo>
                    <a:close/>
                  </a:path>
                </a:pathLst>
              </a:custGeom>
              <a:solidFill>
                <a:srgbClr val="98989B"/>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12" name="Google Shape;312;p7"/>
              <p:cNvSpPr/>
              <p:nvPr/>
            </p:nvSpPr>
            <p:spPr>
              <a:xfrm>
                <a:off x="3098935" y="5084128"/>
                <a:ext cx="458999" cy="267064"/>
              </a:xfrm>
              <a:custGeom>
                <a:avLst/>
                <a:gdLst/>
                <a:ahLst/>
                <a:cxnLst/>
                <a:rect l="l" t="t" r="r" b="b"/>
                <a:pathLst>
                  <a:path w="289" h="168" extrusionOk="0">
                    <a:moveTo>
                      <a:pt x="0" y="0"/>
                    </a:moveTo>
                    <a:lnTo>
                      <a:pt x="0" y="0"/>
                    </a:lnTo>
                    <a:lnTo>
                      <a:pt x="289" y="0"/>
                    </a:lnTo>
                    <a:lnTo>
                      <a:pt x="289" y="0"/>
                    </a:lnTo>
                    <a:lnTo>
                      <a:pt x="272" y="140"/>
                    </a:lnTo>
                    <a:lnTo>
                      <a:pt x="272" y="140"/>
                    </a:lnTo>
                    <a:lnTo>
                      <a:pt x="271" y="147"/>
                    </a:lnTo>
                    <a:lnTo>
                      <a:pt x="268" y="151"/>
                    </a:lnTo>
                    <a:lnTo>
                      <a:pt x="264" y="156"/>
                    </a:lnTo>
                    <a:lnTo>
                      <a:pt x="258" y="160"/>
                    </a:lnTo>
                    <a:lnTo>
                      <a:pt x="253" y="163"/>
                    </a:lnTo>
                    <a:lnTo>
                      <a:pt x="248" y="166"/>
                    </a:lnTo>
                    <a:lnTo>
                      <a:pt x="235" y="168"/>
                    </a:lnTo>
                    <a:lnTo>
                      <a:pt x="235" y="168"/>
                    </a:lnTo>
                    <a:lnTo>
                      <a:pt x="0" y="161"/>
                    </a:lnTo>
                    <a:lnTo>
                      <a:pt x="0" y="161"/>
                    </a:lnTo>
                    <a:lnTo>
                      <a:pt x="0" y="0"/>
                    </a:lnTo>
                    <a:lnTo>
                      <a:pt x="0" y="0"/>
                    </a:lnTo>
                    <a:close/>
                  </a:path>
                </a:pathLst>
              </a:custGeom>
              <a:solidFill>
                <a:srgbClr val="99999C"/>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13" name="Google Shape;313;p7"/>
              <p:cNvSpPr/>
              <p:nvPr/>
            </p:nvSpPr>
            <p:spPr>
              <a:xfrm>
                <a:off x="3105960" y="5084128"/>
                <a:ext cx="451974" cy="263959"/>
              </a:xfrm>
              <a:custGeom>
                <a:avLst/>
                <a:gdLst/>
                <a:ahLst/>
                <a:cxnLst/>
                <a:rect l="l" t="t" r="r" b="b"/>
                <a:pathLst>
                  <a:path w="285" h="167" extrusionOk="0">
                    <a:moveTo>
                      <a:pt x="0" y="0"/>
                    </a:moveTo>
                    <a:lnTo>
                      <a:pt x="0" y="0"/>
                    </a:lnTo>
                    <a:lnTo>
                      <a:pt x="285" y="0"/>
                    </a:lnTo>
                    <a:lnTo>
                      <a:pt x="285" y="0"/>
                    </a:lnTo>
                    <a:lnTo>
                      <a:pt x="268" y="140"/>
                    </a:lnTo>
                    <a:lnTo>
                      <a:pt x="268" y="140"/>
                    </a:lnTo>
                    <a:lnTo>
                      <a:pt x="267" y="147"/>
                    </a:lnTo>
                    <a:lnTo>
                      <a:pt x="264" y="151"/>
                    </a:lnTo>
                    <a:lnTo>
                      <a:pt x="260" y="156"/>
                    </a:lnTo>
                    <a:lnTo>
                      <a:pt x="254" y="160"/>
                    </a:lnTo>
                    <a:lnTo>
                      <a:pt x="249" y="163"/>
                    </a:lnTo>
                    <a:lnTo>
                      <a:pt x="244" y="166"/>
                    </a:lnTo>
                    <a:lnTo>
                      <a:pt x="231" y="167"/>
                    </a:lnTo>
                    <a:lnTo>
                      <a:pt x="231" y="167"/>
                    </a:lnTo>
                    <a:lnTo>
                      <a:pt x="0" y="160"/>
                    </a:lnTo>
                    <a:lnTo>
                      <a:pt x="0" y="160"/>
                    </a:lnTo>
                    <a:lnTo>
                      <a:pt x="0" y="0"/>
                    </a:lnTo>
                    <a:lnTo>
                      <a:pt x="0" y="0"/>
                    </a:lnTo>
                    <a:close/>
                  </a:path>
                </a:pathLst>
              </a:custGeom>
              <a:solidFill>
                <a:srgbClr val="99999C"/>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14" name="Google Shape;314;p7"/>
              <p:cNvSpPr/>
              <p:nvPr/>
            </p:nvSpPr>
            <p:spPr>
              <a:xfrm>
                <a:off x="3112986" y="5084128"/>
                <a:ext cx="444948" cy="263959"/>
              </a:xfrm>
              <a:custGeom>
                <a:avLst/>
                <a:gdLst/>
                <a:ahLst/>
                <a:cxnLst/>
                <a:rect l="l" t="t" r="r" b="b"/>
                <a:pathLst>
                  <a:path w="281" h="167" extrusionOk="0">
                    <a:moveTo>
                      <a:pt x="0" y="0"/>
                    </a:moveTo>
                    <a:lnTo>
                      <a:pt x="0" y="0"/>
                    </a:lnTo>
                    <a:lnTo>
                      <a:pt x="281" y="0"/>
                    </a:lnTo>
                    <a:lnTo>
                      <a:pt x="281" y="0"/>
                    </a:lnTo>
                    <a:lnTo>
                      <a:pt x="264" y="140"/>
                    </a:lnTo>
                    <a:lnTo>
                      <a:pt x="264" y="140"/>
                    </a:lnTo>
                    <a:lnTo>
                      <a:pt x="263" y="145"/>
                    </a:lnTo>
                    <a:lnTo>
                      <a:pt x="260" y="151"/>
                    </a:lnTo>
                    <a:lnTo>
                      <a:pt x="256" y="156"/>
                    </a:lnTo>
                    <a:lnTo>
                      <a:pt x="250" y="160"/>
                    </a:lnTo>
                    <a:lnTo>
                      <a:pt x="245" y="163"/>
                    </a:lnTo>
                    <a:lnTo>
                      <a:pt x="240" y="166"/>
                    </a:lnTo>
                    <a:lnTo>
                      <a:pt x="229" y="167"/>
                    </a:lnTo>
                    <a:lnTo>
                      <a:pt x="229" y="167"/>
                    </a:lnTo>
                    <a:lnTo>
                      <a:pt x="0" y="159"/>
                    </a:lnTo>
                    <a:lnTo>
                      <a:pt x="0" y="159"/>
                    </a:lnTo>
                    <a:lnTo>
                      <a:pt x="0" y="0"/>
                    </a:lnTo>
                    <a:lnTo>
                      <a:pt x="0" y="0"/>
                    </a:lnTo>
                    <a:close/>
                  </a:path>
                </a:pathLst>
              </a:custGeom>
              <a:solidFill>
                <a:srgbClr val="9A9A9D"/>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15" name="Google Shape;315;p7"/>
              <p:cNvSpPr/>
              <p:nvPr/>
            </p:nvSpPr>
            <p:spPr>
              <a:xfrm>
                <a:off x="3117670" y="5084128"/>
                <a:ext cx="440264" cy="263959"/>
              </a:xfrm>
              <a:custGeom>
                <a:avLst/>
                <a:gdLst/>
                <a:ahLst/>
                <a:cxnLst/>
                <a:rect l="l" t="t" r="r" b="b"/>
                <a:pathLst>
                  <a:path w="278" h="167" extrusionOk="0">
                    <a:moveTo>
                      <a:pt x="1" y="0"/>
                    </a:moveTo>
                    <a:lnTo>
                      <a:pt x="1" y="0"/>
                    </a:lnTo>
                    <a:lnTo>
                      <a:pt x="278" y="0"/>
                    </a:lnTo>
                    <a:lnTo>
                      <a:pt x="278" y="0"/>
                    </a:lnTo>
                    <a:lnTo>
                      <a:pt x="261" y="140"/>
                    </a:lnTo>
                    <a:lnTo>
                      <a:pt x="261" y="140"/>
                    </a:lnTo>
                    <a:lnTo>
                      <a:pt x="260" y="145"/>
                    </a:lnTo>
                    <a:lnTo>
                      <a:pt x="257" y="151"/>
                    </a:lnTo>
                    <a:lnTo>
                      <a:pt x="253" y="156"/>
                    </a:lnTo>
                    <a:lnTo>
                      <a:pt x="247" y="159"/>
                    </a:lnTo>
                    <a:lnTo>
                      <a:pt x="242" y="163"/>
                    </a:lnTo>
                    <a:lnTo>
                      <a:pt x="237" y="166"/>
                    </a:lnTo>
                    <a:lnTo>
                      <a:pt x="226" y="167"/>
                    </a:lnTo>
                    <a:lnTo>
                      <a:pt x="226" y="167"/>
                    </a:lnTo>
                    <a:lnTo>
                      <a:pt x="0" y="157"/>
                    </a:lnTo>
                    <a:lnTo>
                      <a:pt x="0" y="157"/>
                    </a:lnTo>
                    <a:lnTo>
                      <a:pt x="1" y="0"/>
                    </a:lnTo>
                    <a:lnTo>
                      <a:pt x="1" y="0"/>
                    </a:lnTo>
                    <a:close/>
                  </a:path>
                </a:pathLst>
              </a:custGeom>
              <a:solidFill>
                <a:srgbClr val="9A9A9E"/>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16" name="Google Shape;316;p7"/>
              <p:cNvSpPr/>
              <p:nvPr/>
            </p:nvSpPr>
            <p:spPr>
              <a:xfrm>
                <a:off x="3122354" y="5084128"/>
                <a:ext cx="435581" cy="263959"/>
              </a:xfrm>
              <a:custGeom>
                <a:avLst/>
                <a:gdLst/>
                <a:ahLst/>
                <a:cxnLst/>
                <a:rect l="l" t="t" r="r" b="b"/>
                <a:pathLst>
                  <a:path w="274" h="167" extrusionOk="0">
                    <a:moveTo>
                      <a:pt x="1" y="0"/>
                    </a:moveTo>
                    <a:lnTo>
                      <a:pt x="1" y="0"/>
                    </a:lnTo>
                    <a:lnTo>
                      <a:pt x="274" y="0"/>
                    </a:lnTo>
                    <a:lnTo>
                      <a:pt x="274" y="0"/>
                    </a:lnTo>
                    <a:lnTo>
                      <a:pt x="257" y="140"/>
                    </a:lnTo>
                    <a:lnTo>
                      <a:pt x="257" y="140"/>
                    </a:lnTo>
                    <a:lnTo>
                      <a:pt x="256" y="145"/>
                    </a:lnTo>
                    <a:lnTo>
                      <a:pt x="253" y="151"/>
                    </a:lnTo>
                    <a:lnTo>
                      <a:pt x="249" y="156"/>
                    </a:lnTo>
                    <a:lnTo>
                      <a:pt x="245" y="159"/>
                    </a:lnTo>
                    <a:lnTo>
                      <a:pt x="239" y="163"/>
                    </a:lnTo>
                    <a:lnTo>
                      <a:pt x="233" y="164"/>
                    </a:lnTo>
                    <a:lnTo>
                      <a:pt x="222" y="167"/>
                    </a:lnTo>
                    <a:lnTo>
                      <a:pt x="222" y="167"/>
                    </a:lnTo>
                    <a:lnTo>
                      <a:pt x="0" y="156"/>
                    </a:lnTo>
                    <a:lnTo>
                      <a:pt x="0" y="156"/>
                    </a:lnTo>
                    <a:lnTo>
                      <a:pt x="1" y="0"/>
                    </a:lnTo>
                    <a:lnTo>
                      <a:pt x="1" y="0"/>
                    </a:lnTo>
                    <a:close/>
                  </a:path>
                </a:pathLst>
              </a:custGeom>
              <a:solidFill>
                <a:srgbClr val="9B9B9E"/>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17" name="Google Shape;317;p7"/>
              <p:cNvSpPr/>
              <p:nvPr/>
            </p:nvSpPr>
            <p:spPr>
              <a:xfrm>
                <a:off x="3129378" y="5084128"/>
                <a:ext cx="428556" cy="263959"/>
              </a:xfrm>
              <a:custGeom>
                <a:avLst/>
                <a:gdLst/>
                <a:ahLst/>
                <a:cxnLst/>
                <a:rect l="l" t="t" r="r" b="b"/>
                <a:pathLst>
                  <a:path w="270" h="167" extrusionOk="0">
                    <a:moveTo>
                      <a:pt x="0" y="0"/>
                    </a:moveTo>
                    <a:lnTo>
                      <a:pt x="0" y="0"/>
                    </a:lnTo>
                    <a:lnTo>
                      <a:pt x="270" y="0"/>
                    </a:lnTo>
                    <a:lnTo>
                      <a:pt x="270" y="0"/>
                    </a:lnTo>
                    <a:lnTo>
                      <a:pt x="253" y="140"/>
                    </a:lnTo>
                    <a:lnTo>
                      <a:pt x="253" y="140"/>
                    </a:lnTo>
                    <a:lnTo>
                      <a:pt x="252" y="145"/>
                    </a:lnTo>
                    <a:lnTo>
                      <a:pt x="249" y="151"/>
                    </a:lnTo>
                    <a:lnTo>
                      <a:pt x="245" y="155"/>
                    </a:lnTo>
                    <a:lnTo>
                      <a:pt x="241" y="159"/>
                    </a:lnTo>
                    <a:lnTo>
                      <a:pt x="235" y="163"/>
                    </a:lnTo>
                    <a:lnTo>
                      <a:pt x="230" y="164"/>
                    </a:lnTo>
                    <a:lnTo>
                      <a:pt x="219" y="167"/>
                    </a:lnTo>
                    <a:lnTo>
                      <a:pt x="219" y="167"/>
                    </a:lnTo>
                    <a:lnTo>
                      <a:pt x="0" y="156"/>
                    </a:lnTo>
                    <a:lnTo>
                      <a:pt x="0" y="156"/>
                    </a:lnTo>
                    <a:lnTo>
                      <a:pt x="0" y="0"/>
                    </a:lnTo>
                    <a:lnTo>
                      <a:pt x="0" y="0"/>
                    </a:lnTo>
                    <a:close/>
                  </a:path>
                </a:pathLst>
              </a:custGeom>
              <a:solidFill>
                <a:srgbClr val="9C9C9F"/>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18" name="Google Shape;318;p7"/>
              <p:cNvSpPr/>
              <p:nvPr/>
            </p:nvSpPr>
            <p:spPr>
              <a:xfrm>
                <a:off x="3136405" y="5084128"/>
                <a:ext cx="421530" cy="263959"/>
              </a:xfrm>
              <a:custGeom>
                <a:avLst/>
                <a:gdLst/>
                <a:ahLst/>
                <a:cxnLst/>
                <a:rect l="l" t="t" r="r" b="b"/>
                <a:pathLst>
                  <a:path w="266" h="167" extrusionOk="0">
                    <a:moveTo>
                      <a:pt x="0" y="0"/>
                    </a:moveTo>
                    <a:lnTo>
                      <a:pt x="0" y="0"/>
                    </a:lnTo>
                    <a:lnTo>
                      <a:pt x="266" y="0"/>
                    </a:lnTo>
                    <a:lnTo>
                      <a:pt x="266" y="0"/>
                    </a:lnTo>
                    <a:lnTo>
                      <a:pt x="249" y="140"/>
                    </a:lnTo>
                    <a:lnTo>
                      <a:pt x="249" y="140"/>
                    </a:lnTo>
                    <a:lnTo>
                      <a:pt x="248" y="145"/>
                    </a:lnTo>
                    <a:lnTo>
                      <a:pt x="245" y="151"/>
                    </a:lnTo>
                    <a:lnTo>
                      <a:pt x="241" y="155"/>
                    </a:lnTo>
                    <a:lnTo>
                      <a:pt x="237" y="159"/>
                    </a:lnTo>
                    <a:lnTo>
                      <a:pt x="226" y="164"/>
                    </a:lnTo>
                    <a:lnTo>
                      <a:pt x="215" y="167"/>
                    </a:lnTo>
                    <a:lnTo>
                      <a:pt x="215" y="167"/>
                    </a:lnTo>
                    <a:lnTo>
                      <a:pt x="0" y="155"/>
                    </a:lnTo>
                    <a:lnTo>
                      <a:pt x="0" y="155"/>
                    </a:lnTo>
                    <a:lnTo>
                      <a:pt x="0" y="0"/>
                    </a:lnTo>
                    <a:lnTo>
                      <a:pt x="0" y="0"/>
                    </a:lnTo>
                    <a:close/>
                  </a:path>
                </a:pathLst>
              </a:custGeom>
              <a:solidFill>
                <a:srgbClr val="9C9C9F"/>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19" name="Google Shape;319;p7"/>
              <p:cNvSpPr/>
              <p:nvPr/>
            </p:nvSpPr>
            <p:spPr>
              <a:xfrm>
                <a:off x="3138746" y="5084128"/>
                <a:ext cx="419188" cy="263959"/>
              </a:xfrm>
              <a:custGeom>
                <a:avLst/>
                <a:gdLst/>
                <a:ahLst/>
                <a:cxnLst/>
                <a:rect l="l" t="t" r="r" b="b"/>
                <a:pathLst>
                  <a:path w="264" h="167" extrusionOk="0">
                    <a:moveTo>
                      <a:pt x="2" y="0"/>
                    </a:moveTo>
                    <a:lnTo>
                      <a:pt x="2" y="0"/>
                    </a:lnTo>
                    <a:lnTo>
                      <a:pt x="264" y="0"/>
                    </a:lnTo>
                    <a:lnTo>
                      <a:pt x="264" y="0"/>
                    </a:lnTo>
                    <a:lnTo>
                      <a:pt x="247" y="140"/>
                    </a:lnTo>
                    <a:lnTo>
                      <a:pt x="247" y="140"/>
                    </a:lnTo>
                    <a:lnTo>
                      <a:pt x="246" y="145"/>
                    </a:lnTo>
                    <a:lnTo>
                      <a:pt x="243" y="151"/>
                    </a:lnTo>
                    <a:lnTo>
                      <a:pt x="239" y="155"/>
                    </a:lnTo>
                    <a:lnTo>
                      <a:pt x="235" y="159"/>
                    </a:lnTo>
                    <a:lnTo>
                      <a:pt x="224" y="164"/>
                    </a:lnTo>
                    <a:lnTo>
                      <a:pt x="213" y="167"/>
                    </a:lnTo>
                    <a:lnTo>
                      <a:pt x="213" y="167"/>
                    </a:lnTo>
                    <a:lnTo>
                      <a:pt x="0" y="153"/>
                    </a:lnTo>
                    <a:lnTo>
                      <a:pt x="0" y="153"/>
                    </a:lnTo>
                    <a:lnTo>
                      <a:pt x="2" y="0"/>
                    </a:lnTo>
                    <a:lnTo>
                      <a:pt x="2" y="0"/>
                    </a:lnTo>
                    <a:close/>
                  </a:path>
                </a:pathLst>
              </a:custGeom>
              <a:solidFill>
                <a:srgbClr val="9D9DA0"/>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20" name="Google Shape;320;p7"/>
              <p:cNvSpPr/>
              <p:nvPr/>
            </p:nvSpPr>
            <p:spPr>
              <a:xfrm>
                <a:off x="3145772" y="5084128"/>
                <a:ext cx="412162" cy="263959"/>
              </a:xfrm>
              <a:custGeom>
                <a:avLst/>
                <a:gdLst/>
                <a:ahLst/>
                <a:cxnLst/>
                <a:rect l="l" t="t" r="r" b="b"/>
                <a:pathLst>
                  <a:path w="260" h="167" extrusionOk="0">
                    <a:moveTo>
                      <a:pt x="2" y="0"/>
                    </a:moveTo>
                    <a:lnTo>
                      <a:pt x="2" y="0"/>
                    </a:lnTo>
                    <a:lnTo>
                      <a:pt x="260" y="0"/>
                    </a:lnTo>
                    <a:lnTo>
                      <a:pt x="260" y="0"/>
                    </a:lnTo>
                    <a:lnTo>
                      <a:pt x="243" y="140"/>
                    </a:lnTo>
                    <a:lnTo>
                      <a:pt x="243" y="140"/>
                    </a:lnTo>
                    <a:lnTo>
                      <a:pt x="242" y="145"/>
                    </a:lnTo>
                    <a:lnTo>
                      <a:pt x="239" y="151"/>
                    </a:lnTo>
                    <a:lnTo>
                      <a:pt x="235" y="155"/>
                    </a:lnTo>
                    <a:lnTo>
                      <a:pt x="231" y="159"/>
                    </a:lnTo>
                    <a:lnTo>
                      <a:pt x="220" y="164"/>
                    </a:lnTo>
                    <a:lnTo>
                      <a:pt x="209" y="167"/>
                    </a:lnTo>
                    <a:lnTo>
                      <a:pt x="209" y="167"/>
                    </a:lnTo>
                    <a:lnTo>
                      <a:pt x="0" y="152"/>
                    </a:lnTo>
                    <a:lnTo>
                      <a:pt x="0" y="152"/>
                    </a:lnTo>
                    <a:lnTo>
                      <a:pt x="2" y="0"/>
                    </a:lnTo>
                    <a:lnTo>
                      <a:pt x="2" y="0"/>
                    </a:lnTo>
                    <a:close/>
                  </a:path>
                </a:pathLst>
              </a:custGeom>
              <a:solidFill>
                <a:srgbClr val="9D9DA1"/>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21" name="Google Shape;321;p7"/>
              <p:cNvSpPr/>
              <p:nvPr/>
            </p:nvSpPr>
            <p:spPr>
              <a:xfrm>
                <a:off x="3152797" y="5084128"/>
                <a:ext cx="405138" cy="263959"/>
              </a:xfrm>
              <a:custGeom>
                <a:avLst/>
                <a:gdLst/>
                <a:ahLst/>
                <a:cxnLst/>
                <a:rect l="l" t="t" r="r" b="b"/>
                <a:pathLst>
                  <a:path w="255" h="167" extrusionOk="0">
                    <a:moveTo>
                      <a:pt x="1" y="0"/>
                    </a:moveTo>
                    <a:lnTo>
                      <a:pt x="1" y="0"/>
                    </a:lnTo>
                    <a:lnTo>
                      <a:pt x="255" y="0"/>
                    </a:lnTo>
                    <a:lnTo>
                      <a:pt x="255" y="0"/>
                    </a:lnTo>
                    <a:lnTo>
                      <a:pt x="238" y="140"/>
                    </a:lnTo>
                    <a:lnTo>
                      <a:pt x="238" y="140"/>
                    </a:lnTo>
                    <a:lnTo>
                      <a:pt x="237" y="145"/>
                    </a:lnTo>
                    <a:lnTo>
                      <a:pt x="234" y="151"/>
                    </a:lnTo>
                    <a:lnTo>
                      <a:pt x="230" y="155"/>
                    </a:lnTo>
                    <a:lnTo>
                      <a:pt x="226" y="159"/>
                    </a:lnTo>
                    <a:lnTo>
                      <a:pt x="215" y="164"/>
                    </a:lnTo>
                    <a:lnTo>
                      <a:pt x="205" y="167"/>
                    </a:lnTo>
                    <a:lnTo>
                      <a:pt x="205" y="167"/>
                    </a:lnTo>
                    <a:lnTo>
                      <a:pt x="0" y="151"/>
                    </a:lnTo>
                    <a:lnTo>
                      <a:pt x="0" y="151"/>
                    </a:lnTo>
                    <a:lnTo>
                      <a:pt x="1" y="0"/>
                    </a:lnTo>
                    <a:lnTo>
                      <a:pt x="1" y="0"/>
                    </a:lnTo>
                    <a:close/>
                  </a:path>
                </a:pathLst>
              </a:custGeom>
              <a:solidFill>
                <a:srgbClr val="9E9EA1"/>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22" name="Google Shape;322;p7"/>
              <p:cNvSpPr/>
              <p:nvPr/>
            </p:nvSpPr>
            <p:spPr>
              <a:xfrm>
                <a:off x="3159823" y="5084128"/>
                <a:ext cx="398111" cy="263959"/>
              </a:xfrm>
              <a:custGeom>
                <a:avLst/>
                <a:gdLst/>
                <a:ahLst/>
                <a:cxnLst/>
                <a:rect l="l" t="t" r="r" b="b"/>
                <a:pathLst>
                  <a:path w="251" h="167" extrusionOk="0">
                    <a:moveTo>
                      <a:pt x="1" y="0"/>
                    </a:moveTo>
                    <a:lnTo>
                      <a:pt x="1" y="0"/>
                    </a:lnTo>
                    <a:lnTo>
                      <a:pt x="251" y="0"/>
                    </a:lnTo>
                    <a:lnTo>
                      <a:pt x="251" y="0"/>
                    </a:lnTo>
                    <a:lnTo>
                      <a:pt x="234" y="140"/>
                    </a:lnTo>
                    <a:lnTo>
                      <a:pt x="234" y="140"/>
                    </a:lnTo>
                    <a:lnTo>
                      <a:pt x="233" y="145"/>
                    </a:lnTo>
                    <a:lnTo>
                      <a:pt x="230" y="151"/>
                    </a:lnTo>
                    <a:lnTo>
                      <a:pt x="226" y="155"/>
                    </a:lnTo>
                    <a:lnTo>
                      <a:pt x="222" y="159"/>
                    </a:lnTo>
                    <a:lnTo>
                      <a:pt x="212" y="164"/>
                    </a:lnTo>
                    <a:lnTo>
                      <a:pt x="201" y="167"/>
                    </a:lnTo>
                    <a:lnTo>
                      <a:pt x="201" y="167"/>
                    </a:lnTo>
                    <a:lnTo>
                      <a:pt x="0" y="149"/>
                    </a:lnTo>
                    <a:lnTo>
                      <a:pt x="0" y="149"/>
                    </a:lnTo>
                    <a:lnTo>
                      <a:pt x="1" y="0"/>
                    </a:lnTo>
                    <a:lnTo>
                      <a:pt x="1" y="0"/>
                    </a:lnTo>
                    <a:close/>
                  </a:path>
                </a:pathLst>
              </a:custGeom>
              <a:solidFill>
                <a:srgbClr val="9F9FA2"/>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23" name="Google Shape;323;p7"/>
              <p:cNvSpPr/>
              <p:nvPr/>
            </p:nvSpPr>
            <p:spPr>
              <a:xfrm>
                <a:off x="3162164" y="5084128"/>
                <a:ext cx="395770" cy="263959"/>
              </a:xfrm>
              <a:custGeom>
                <a:avLst/>
                <a:gdLst/>
                <a:ahLst/>
                <a:cxnLst/>
                <a:rect l="l" t="t" r="r" b="b"/>
                <a:pathLst>
                  <a:path w="249" h="166" extrusionOk="0">
                    <a:moveTo>
                      <a:pt x="2" y="0"/>
                    </a:moveTo>
                    <a:lnTo>
                      <a:pt x="2" y="0"/>
                    </a:lnTo>
                    <a:lnTo>
                      <a:pt x="249" y="0"/>
                    </a:lnTo>
                    <a:lnTo>
                      <a:pt x="249" y="0"/>
                    </a:lnTo>
                    <a:lnTo>
                      <a:pt x="232" y="140"/>
                    </a:lnTo>
                    <a:lnTo>
                      <a:pt x="232" y="140"/>
                    </a:lnTo>
                    <a:lnTo>
                      <a:pt x="231" y="145"/>
                    </a:lnTo>
                    <a:lnTo>
                      <a:pt x="228" y="151"/>
                    </a:lnTo>
                    <a:lnTo>
                      <a:pt x="225" y="155"/>
                    </a:lnTo>
                    <a:lnTo>
                      <a:pt x="220" y="159"/>
                    </a:lnTo>
                    <a:lnTo>
                      <a:pt x="210" y="164"/>
                    </a:lnTo>
                    <a:lnTo>
                      <a:pt x="199" y="166"/>
                    </a:lnTo>
                    <a:lnTo>
                      <a:pt x="199" y="166"/>
                    </a:lnTo>
                    <a:lnTo>
                      <a:pt x="0" y="148"/>
                    </a:lnTo>
                    <a:lnTo>
                      <a:pt x="0" y="148"/>
                    </a:lnTo>
                    <a:lnTo>
                      <a:pt x="2" y="0"/>
                    </a:lnTo>
                    <a:lnTo>
                      <a:pt x="2" y="0"/>
                    </a:lnTo>
                    <a:close/>
                  </a:path>
                </a:pathLst>
              </a:custGeom>
              <a:solidFill>
                <a:srgbClr val="9F9FA3"/>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24" name="Google Shape;324;p7"/>
              <p:cNvSpPr/>
              <p:nvPr/>
            </p:nvSpPr>
            <p:spPr>
              <a:xfrm>
                <a:off x="3169190" y="5084128"/>
                <a:ext cx="388744" cy="263959"/>
              </a:xfrm>
              <a:custGeom>
                <a:avLst/>
                <a:gdLst/>
                <a:ahLst/>
                <a:cxnLst/>
                <a:rect l="l" t="t" r="r" b="b"/>
                <a:pathLst>
                  <a:path w="245" h="166" extrusionOk="0">
                    <a:moveTo>
                      <a:pt x="2" y="0"/>
                    </a:moveTo>
                    <a:lnTo>
                      <a:pt x="2" y="0"/>
                    </a:lnTo>
                    <a:lnTo>
                      <a:pt x="245" y="0"/>
                    </a:lnTo>
                    <a:lnTo>
                      <a:pt x="245" y="0"/>
                    </a:lnTo>
                    <a:lnTo>
                      <a:pt x="228" y="140"/>
                    </a:lnTo>
                    <a:lnTo>
                      <a:pt x="228" y="140"/>
                    </a:lnTo>
                    <a:lnTo>
                      <a:pt x="227" y="145"/>
                    </a:lnTo>
                    <a:lnTo>
                      <a:pt x="224" y="151"/>
                    </a:lnTo>
                    <a:lnTo>
                      <a:pt x="221" y="155"/>
                    </a:lnTo>
                    <a:lnTo>
                      <a:pt x="216" y="159"/>
                    </a:lnTo>
                    <a:lnTo>
                      <a:pt x="206" y="163"/>
                    </a:lnTo>
                    <a:lnTo>
                      <a:pt x="195" y="166"/>
                    </a:lnTo>
                    <a:lnTo>
                      <a:pt x="195" y="166"/>
                    </a:lnTo>
                    <a:lnTo>
                      <a:pt x="0" y="148"/>
                    </a:lnTo>
                    <a:lnTo>
                      <a:pt x="0" y="148"/>
                    </a:lnTo>
                    <a:lnTo>
                      <a:pt x="2" y="0"/>
                    </a:lnTo>
                    <a:lnTo>
                      <a:pt x="2" y="0"/>
                    </a:lnTo>
                    <a:close/>
                  </a:path>
                </a:pathLst>
              </a:custGeom>
              <a:solidFill>
                <a:srgbClr val="A0A0A3"/>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25" name="Google Shape;325;p7"/>
              <p:cNvSpPr/>
              <p:nvPr/>
            </p:nvSpPr>
            <p:spPr>
              <a:xfrm>
                <a:off x="3176215" y="5084128"/>
                <a:ext cx="381719" cy="263959"/>
              </a:xfrm>
              <a:custGeom>
                <a:avLst/>
                <a:gdLst/>
                <a:ahLst/>
                <a:cxnLst/>
                <a:rect l="l" t="t" r="r" b="b"/>
                <a:pathLst>
                  <a:path w="241" h="166" extrusionOk="0">
                    <a:moveTo>
                      <a:pt x="2" y="0"/>
                    </a:moveTo>
                    <a:lnTo>
                      <a:pt x="2" y="0"/>
                    </a:lnTo>
                    <a:lnTo>
                      <a:pt x="241" y="0"/>
                    </a:lnTo>
                    <a:lnTo>
                      <a:pt x="241" y="0"/>
                    </a:lnTo>
                    <a:lnTo>
                      <a:pt x="224" y="140"/>
                    </a:lnTo>
                    <a:lnTo>
                      <a:pt x="224" y="140"/>
                    </a:lnTo>
                    <a:lnTo>
                      <a:pt x="223" y="145"/>
                    </a:lnTo>
                    <a:lnTo>
                      <a:pt x="220" y="151"/>
                    </a:lnTo>
                    <a:lnTo>
                      <a:pt x="217" y="155"/>
                    </a:lnTo>
                    <a:lnTo>
                      <a:pt x="212" y="157"/>
                    </a:lnTo>
                    <a:lnTo>
                      <a:pt x="202" y="163"/>
                    </a:lnTo>
                    <a:lnTo>
                      <a:pt x="193" y="166"/>
                    </a:lnTo>
                    <a:lnTo>
                      <a:pt x="193" y="166"/>
                    </a:lnTo>
                    <a:lnTo>
                      <a:pt x="0" y="147"/>
                    </a:lnTo>
                    <a:lnTo>
                      <a:pt x="0" y="147"/>
                    </a:lnTo>
                    <a:lnTo>
                      <a:pt x="2" y="0"/>
                    </a:lnTo>
                    <a:lnTo>
                      <a:pt x="2" y="0"/>
                    </a:lnTo>
                    <a:close/>
                  </a:path>
                </a:pathLst>
              </a:custGeom>
              <a:solidFill>
                <a:srgbClr val="A1A1A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26" name="Google Shape;326;p7"/>
              <p:cNvSpPr/>
              <p:nvPr/>
            </p:nvSpPr>
            <p:spPr>
              <a:xfrm>
                <a:off x="3183241" y="5084128"/>
                <a:ext cx="374693" cy="263959"/>
              </a:xfrm>
              <a:custGeom>
                <a:avLst/>
                <a:gdLst/>
                <a:ahLst/>
                <a:cxnLst/>
                <a:rect l="l" t="t" r="r" b="b"/>
                <a:pathLst>
                  <a:path w="236" h="166" extrusionOk="0">
                    <a:moveTo>
                      <a:pt x="1" y="0"/>
                    </a:moveTo>
                    <a:lnTo>
                      <a:pt x="1" y="0"/>
                    </a:lnTo>
                    <a:lnTo>
                      <a:pt x="236" y="0"/>
                    </a:lnTo>
                    <a:lnTo>
                      <a:pt x="236" y="0"/>
                    </a:lnTo>
                    <a:lnTo>
                      <a:pt x="219" y="140"/>
                    </a:lnTo>
                    <a:lnTo>
                      <a:pt x="219" y="140"/>
                    </a:lnTo>
                    <a:lnTo>
                      <a:pt x="218" y="145"/>
                    </a:lnTo>
                    <a:lnTo>
                      <a:pt x="215" y="151"/>
                    </a:lnTo>
                    <a:lnTo>
                      <a:pt x="212" y="155"/>
                    </a:lnTo>
                    <a:lnTo>
                      <a:pt x="208" y="157"/>
                    </a:lnTo>
                    <a:lnTo>
                      <a:pt x="197" y="163"/>
                    </a:lnTo>
                    <a:lnTo>
                      <a:pt x="188" y="166"/>
                    </a:lnTo>
                    <a:lnTo>
                      <a:pt x="188" y="166"/>
                    </a:lnTo>
                    <a:lnTo>
                      <a:pt x="0" y="145"/>
                    </a:lnTo>
                    <a:lnTo>
                      <a:pt x="0" y="145"/>
                    </a:lnTo>
                    <a:lnTo>
                      <a:pt x="1" y="0"/>
                    </a:lnTo>
                    <a:lnTo>
                      <a:pt x="1" y="0"/>
                    </a:lnTo>
                    <a:close/>
                  </a:path>
                </a:pathLst>
              </a:custGeom>
              <a:solidFill>
                <a:srgbClr val="A1A1A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27" name="Google Shape;327;p7"/>
              <p:cNvSpPr/>
              <p:nvPr/>
            </p:nvSpPr>
            <p:spPr>
              <a:xfrm>
                <a:off x="3190266" y="5084128"/>
                <a:ext cx="367668" cy="263959"/>
              </a:xfrm>
              <a:custGeom>
                <a:avLst/>
                <a:gdLst/>
                <a:ahLst/>
                <a:cxnLst/>
                <a:rect l="l" t="t" r="r" b="b"/>
                <a:pathLst>
                  <a:path w="232" h="166" extrusionOk="0">
                    <a:moveTo>
                      <a:pt x="1" y="0"/>
                    </a:moveTo>
                    <a:lnTo>
                      <a:pt x="1" y="0"/>
                    </a:lnTo>
                    <a:lnTo>
                      <a:pt x="232" y="0"/>
                    </a:lnTo>
                    <a:lnTo>
                      <a:pt x="232" y="0"/>
                    </a:lnTo>
                    <a:lnTo>
                      <a:pt x="215" y="140"/>
                    </a:lnTo>
                    <a:lnTo>
                      <a:pt x="215" y="140"/>
                    </a:lnTo>
                    <a:lnTo>
                      <a:pt x="214" y="145"/>
                    </a:lnTo>
                    <a:lnTo>
                      <a:pt x="211" y="151"/>
                    </a:lnTo>
                    <a:lnTo>
                      <a:pt x="208" y="155"/>
                    </a:lnTo>
                    <a:lnTo>
                      <a:pt x="204" y="157"/>
                    </a:lnTo>
                    <a:lnTo>
                      <a:pt x="195" y="163"/>
                    </a:lnTo>
                    <a:lnTo>
                      <a:pt x="184" y="166"/>
                    </a:lnTo>
                    <a:lnTo>
                      <a:pt x="184" y="166"/>
                    </a:lnTo>
                    <a:lnTo>
                      <a:pt x="0" y="144"/>
                    </a:lnTo>
                    <a:lnTo>
                      <a:pt x="0" y="144"/>
                    </a:lnTo>
                    <a:lnTo>
                      <a:pt x="1" y="0"/>
                    </a:lnTo>
                    <a:lnTo>
                      <a:pt x="1" y="0"/>
                    </a:lnTo>
                    <a:close/>
                  </a:path>
                </a:pathLst>
              </a:custGeom>
              <a:solidFill>
                <a:srgbClr val="A2A2A5"/>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28" name="Google Shape;328;p7"/>
              <p:cNvSpPr/>
              <p:nvPr/>
            </p:nvSpPr>
            <p:spPr>
              <a:xfrm>
                <a:off x="3192609" y="5084128"/>
                <a:ext cx="365326" cy="263959"/>
              </a:xfrm>
              <a:custGeom>
                <a:avLst/>
                <a:gdLst/>
                <a:ahLst/>
                <a:cxnLst/>
                <a:rect l="l" t="t" r="r" b="b"/>
                <a:pathLst>
                  <a:path w="230" h="166" extrusionOk="0">
                    <a:moveTo>
                      <a:pt x="3" y="0"/>
                    </a:moveTo>
                    <a:lnTo>
                      <a:pt x="3" y="0"/>
                    </a:lnTo>
                    <a:lnTo>
                      <a:pt x="230" y="0"/>
                    </a:lnTo>
                    <a:lnTo>
                      <a:pt x="230" y="0"/>
                    </a:lnTo>
                    <a:lnTo>
                      <a:pt x="213" y="140"/>
                    </a:lnTo>
                    <a:lnTo>
                      <a:pt x="213" y="140"/>
                    </a:lnTo>
                    <a:lnTo>
                      <a:pt x="212" y="145"/>
                    </a:lnTo>
                    <a:lnTo>
                      <a:pt x="209" y="149"/>
                    </a:lnTo>
                    <a:lnTo>
                      <a:pt x="206" y="153"/>
                    </a:lnTo>
                    <a:lnTo>
                      <a:pt x="202" y="157"/>
                    </a:lnTo>
                    <a:lnTo>
                      <a:pt x="193" y="163"/>
                    </a:lnTo>
                    <a:lnTo>
                      <a:pt x="183" y="166"/>
                    </a:lnTo>
                    <a:lnTo>
                      <a:pt x="183" y="166"/>
                    </a:lnTo>
                    <a:lnTo>
                      <a:pt x="0" y="143"/>
                    </a:lnTo>
                    <a:lnTo>
                      <a:pt x="0" y="143"/>
                    </a:lnTo>
                    <a:lnTo>
                      <a:pt x="3" y="0"/>
                    </a:lnTo>
                    <a:lnTo>
                      <a:pt x="3" y="0"/>
                    </a:lnTo>
                    <a:close/>
                  </a:path>
                </a:pathLst>
              </a:custGeom>
              <a:solidFill>
                <a:srgbClr val="A2A2A6"/>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29" name="Google Shape;329;p7"/>
              <p:cNvSpPr/>
              <p:nvPr/>
            </p:nvSpPr>
            <p:spPr>
              <a:xfrm>
                <a:off x="3199633" y="5084128"/>
                <a:ext cx="358301" cy="263959"/>
              </a:xfrm>
              <a:custGeom>
                <a:avLst/>
                <a:gdLst/>
                <a:ahLst/>
                <a:cxnLst/>
                <a:rect l="l" t="t" r="r" b="b"/>
                <a:pathLst>
                  <a:path w="226" h="166" extrusionOk="0">
                    <a:moveTo>
                      <a:pt x="3" y="0"/>
                    </a:moveTo>
                    <a:lnTo>
                      <a:pt x="3" y="0"/>
                    </a:lnTo>
                    <a:lnTo>
                      <a:pt x="226" y="0"/>
                    </a:lnTo>
                    <a:lnTo>
                      <a:pt x="226" y="0"/>
                    </a:lnTo>
                    <a:lnTo>
                      <a:pt x="209" y="140"/>
                    </a:lnTo>
                    <a:lnTo>
                      <a:pt x="209" y="140"/>
                    </a:lnTo>
                    <a:lnTo>
                      <a:pt x="208" y="145"/>
                    </a:lnTo>
                    <a:lnTo>
                      <a:pt x="205" y="149"/>
                    </a:lnTo>
                    <a:lnTo>
                      <a:pt x="202" y="153"/>
                    </a:lnTo>
                    <a:lnTo>
                      <a:pt x="198" y="157"/>
                    </a:lnTo>
                    <a:lnTo>
                      <a:pt x="189" y="163"/>
                    </a:lnTo>
                    <a:lnTo>
                      <a:pt x="179" y="166"/>
                    </a:lnTo>
                    <a:lnTo>
                      <a:pt x="179" y="166"/>
                    </a:lnTo>
                    <a:lnTo>
                      <a:pt x="0" y="141"/>
                    </a:lnTo>
                    <a:lnTo>
                      <a:pt x="0" y="141"/>
                    </a:lnTo>
                    <a:lnTo>
                      <a:pt x="3" y="0"/>
                    </a:lnTo>
                    <a:lnTo>
                      <a:pt x="3" y="0"/>
                    </a:lnTo>
                    <a:close/>
                  </a:path>
                </a:pathLst>
              </a:custGeom>
              <a:solidFill>
                <a:srgbClr val="A3A3A6"/>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30" name="Google Shape;330;p7"/>
              <p:cNvSpPr/>
              <p:nvPr/>
            </p:nvSpPr>
            <p:spPr>
              <a:xfrm>
                <a:off x="3206660" y="5084128"/>
                <a:ext cx="351275" cy="263959"/>
              </a:xfrm>
              <a:custGeom>
                <a:avLst/>
                <a:gdLst/>
                <a:ahLst/>
                <a:cxnLst/>
                <a:rect l="l" t="t" r="r" b="b"/>
                <a:pathLst>
                  <a:path w="222" h="166" extrusionOk="0">
                    <a:moveTo>
                      <a:pt x="2" y="0"/>
                    </a:moveTo>
                    <a:lnTo>
                      <a:pt x="2" y="0"/>
                    </a:lnTo>
                    <a:lnTo>
                      <a:pt x="222" y="0"/>
                    </a:lnTo>
                    <a:lnTo>
                      <a:pt x="222" y="0"/>
                    </a:lnTo>
                    <a:lnTo>
                      <a:pt x="205" y="140"/>
                    </a:lnTo>
                    <a:lnTo>
                      <a:pt x="205" y="140"/>
                    </a:lnTo>
                    <a:lnTo>
                      <a:pt x="204" y="145"/>
                    </a:lnTo>
                    <a:lnTo>
                      <a:pt x="201" y="149"/>
                    </a:lnTo>
                    <a:lnTo>
                      <a:pt x="198" y="153"/>
                    </a:lnTo>
                    <a:lnTo>
                      <a:pt x="194" y="157"/>
                    </a:lnTo>
                    <a:lnTo>
                      <a:pt x="185" y="163"/>
                    </a:lnTo>
                    <a:lnTo>
                      <a:pt x="175" y="166"/>
                    </a:lnTo>
                    <a:lnTo>
                      <a:pt x="175" y="166"/>
                    </a:lnTo>
                    <a:lnTo>
                      <a:pt x="0" y="141"/>
                    </a:lnTo>
                    <a:lnTo>
                      <a:pt x="0" y="141"/>
                    </a:lnTo>
                    <a:lnTo>
                      <a:pt x="2" y="0"/>
                    </a:lnTo>
                    <a:lnTo>
                      <a:pt x="2" y="0"/>
                    </a:lnTo>
                    <a:close/>
                  </a:path>
                </a:pathLst>
              </a:custGeom>
              <a:solidFill>
                <a:srgbClr val="A4A4A7"/>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31" name="Google Shape;331;p7"/>
              <p:cNvSpPr/>
              <p:nvPr/>
            </p:nvSpPr>
            <p:spPr>
              <a:xfrm>
                <a:off x="3211343" y="5084128"/>
                <a:ext cx="346591" cy="263959"/>
              </a:xfrm>
              <a:custGeom>
                <a:avLst/>
                <a:gdLst/>
                <a:ahLst/>
                <a:cxnLst/>
                <a:rect l="l" t="t" r="r" b="b"/>
                <a:pathLst>
                  <a:path w="218" h="166" extrusionOk="0">
                    <a:moveTo>
                      <a:pt x="2" y="0"/>
                    </a:moveTo>
                    <a:lnTo>
                      <a:pt x="2" y="0"/>
                    </a:lnTo>
                    <a:lnTo>
                      <a:pt x="218" y="0"/>
                    </a:lnTo>
                    <a:lnTo>
                      <a:pt x="218" y="0"/>
                    </a:lnTo>
                    <a:lnTo>
                      <a:pt x="201" y="140"/>
                    </a:lnTo>
                    <a:lnTo>
                      <a:pt x="201" y="140"/>
                    </a:lnTo>
                    <a:lnTo>
                      <a:pt x="200" y="145"/>
                    </a:lnTo>
                    <a:lnTo>
                      <a:pt x="197" y="149"/>
                    </a:lnTo>
                    <a:lnTo>
                      <a:pt x="194" y="153"/>
                    </a:lnTo>
                    <a:lnTo>
                      <a:pt x="190" y="157"/>
                    </a:lnTo>
                    <a:lnTo>
                      <a:pt x="181" y="163"/>
                    </a:lnTo>
                    <a:lnTo>
                      <a:pt x="171" y="166"/>
                    </a:lnTo>
                    <a:lnTo>
                      <a:pt x="171" y="166"/>
                    </a:lnTo>
                    <a:lnTo>
                      <a:pt x="0" y="140"/>
                    </a:lnTo>
                    <a:lnTo>
                      <a:pt x="0" y="140"/>
                    </a:lnTo>
                    <a:lnTo>
                      <a:pt x="2" y="0"/>
                    </a:lnTo>
                    <a:lnTo>
                      <a:pt x="2" y="0"/>
                    </a:lnTo>
                    <a:close/>
                  </a:path>
                </a:pathLst>
              </a:custGeom>
              <a:solidFill>
                <a:srgbClr val="A4A4A8"/>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32" name="Google Shape;332;p7"/>
              <p:cNvSpPr/>
              <p:nvPr/>
            </p:nvSpPr>
            <p:spPr>
              <a:xfrm>
                <a:off x="3216027" y="5084128"/>
                <a:ext cx="341907" cy="260853"/>
              </a:xfrm>
              <a:custGeom>
                <a:avLst/>
                <a:gdLst/>
                <a:ahLst/>
                <a:cxnLst/>
                <a:rect l="l" t="t" r="r" b="b"/>
                <a:pathLst>
                  <a:path w="215" h="164" extrusionOk="0">
                    <a:moveTo>
                      <a:pt x="3" y="0"/>
                    </a:moveTo>
                    <a:lnTo>
                      <a:pt x="3" y="0"/>
                    </a:lnTo>
                    <a:lnTo>
                      <a:pt x="215" y="0"/>
                    </a:lnTo>
                    <a:lnTo>
                      <a:pt x="215" y="0"/>
                    </a:lnTo>
                    <a:lnTo>
                      <a:pt x="198" y="140"/>
                    </a:lnTo>
                    <a:lnTo>
                      <a:pt x="198" y="140"/>
                    </a:lnTo>
                    <a:lnTo>
                      <a:pt x="197" y="145"/>
                    </a:lnTo>
                    <a:lnTo>
                      <a:pt x="195" y="149"/>
                    </a:lnTo>
                    <a:lnTo>
                      <a:pt x="191" y="153"/>
                    </a:lnTo>
                    <a:lnTo>
                      <a:pt x="187" y="157"/>
                    </a:lnTo>
                    <a:lnTo>
                      <a:pt x="178" y="163"/>
                    </a:lnTo>
                    <a:lnTo>
                      <a:pt x="169" y="164"/>
                    </a:lnTo>
                    <a:lnTo>
                      <a:pt x="169" y="164"/>
                    </a:lnTo>
                    <a:lnTo>
                      <a:pt x="0" y="138"/>
                    </a:lnTo>
                    <a:lnTo>
                      <a:pt x="0" y="138"/>
                    </a:lnTo>
                    <a:lnTo>
                      <a:pt x="3" y="0"/>
                    </a:lnTo>
                    <a:lnTo>
                      <a:pt x="3" y="0"/>
                    </a:lnTo>
                    <a:close/>
                  </a:path>
                </a:pathLst>
              </a:custGeom>
              <a:solidFill>
                <a:srgbClr val="A5A5A8"/>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33" name="Google Shape;333;p7"/>
              <p:cNvSpPr/>
              <p:nvPr/>
            </p:nvSpPr>
            <p:spPr>
              <a:xfrm>
                <a:off x="3223052" y="5084128"/>
                <a:ext cx="334883" cy="260853"/>
              </a:xfrm>
              <a:custGeom>
                <a:avLst/>
                <a:gdLst/>
                <a:ahLst/>
                <a:cxnLst/>
                <a:rect l="l" t="t" r="r" b="b"/>
                <a:pathLst>
                  <a:path w="211" h="164" extrusionOk="0">
                    <a:moveTo>
                      <a:pt x="3" y="0"/>
                    </a:moveTo>
                    <a:lnTo>
                      <a:pt x="3" y="0"/>
                    </a:lnTo>
                    <a:lnTo>
                      <a:pt x="211" y="0"/>
                    </a:lnTo>
                    <a:lnTo>
                      <a:pt x="211" y="0"/>
                    </a:lnTo>
                    <a:lnTo>
                      <a:pt x="194" y="140"/>
                    </a:lnTo>
                    <a:lnTo>
                      <a:pt x="194" y="140"/>
                    </a:lnTo>
                    <a:lnTo>
                      <a:pt x="193" y="145"/>
                    </a:lnTo>
                    <a:lnTo>
                      <a:pt x="191" y="149"/>
                    </a:lnTo>
                    <a:lnTo>
                      <a:pt x="187" y="153"/>
                    </a:lnTo>
                    <a:lnTo>
                      <a:pt x="183" y="157"/>
                    </a:lnTo>
                    <a:lnTo>
                      <a:pt x="175" y="161"/>
                    </a:lnTo>
                    <a:lnTo>
                      <a:pt x="165" y="164"/>
                    </a:lnTo>
                    <a:lnTo>
                      <a:pt x="165" y="164"/>
                    </a:lnTo>
                    <a:lnTo>
                      <a:pt x="0" y="137"/>
                    </a:lnTo>
                    <a:lnTo>
                      <a:pt x="0" y="137"/>
                    </a:lnTo>
                    <a:lnTo>
                      <a:pt x="3" y="0"/>
                    </a:lnTo>
                    <a:lnTo>
                      <a:pt x="3" y="0"/>
                    </a:lnTo>
                    <a:close/>
                  </a:path>
                </a:pathLst>
              </a:custGeom>
              <a:solidFill>
                <a:srgbClr val="A6A6A9"/>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34" name="Google Shape;334;p7"/>
              <p:cNvSpPr/>
              <p:nvPr/>
            </p:nvSpPr>
            <p:spPr>
              <a:xfrm>
                <a:off x="3230078" y="5084128"/>
                <a:ext cx="327856" cy="260853"/>
              </a:xfrm>
              <a:custGeom>
                <a:avLst/>
                <a:gdLst/>
                <a:ahLst/>
                <a:cxnLst/>
                <a:rect l="l" t="t" r="r" b="b"/>
                <a:pathLst>
                  <a:path w="207" h="164" extrusionOk="0">
                    <a:moveTo>
                      <a:pt x="3" y="0"/>
                    </a:moveTo>
                    <a:lnTo>
                      <a:pt x="3" y="0"/>
                    </a:lnTo>
                    <a:lnTo>
                      <a:pt x="207" y="0"/>
                    </a:lnTo>
                    <a:lnTo>
                      <a:pt x="207" y="0"/>
                    </a:lnTo>
                    <a:lnTo>
                      <a:pt x="190" y="140"/>
                    </a:lnTo>
                    <a:lnTo>
                      <a:pt x="190" y="140"/>
                    </a:lnTo>
                    <a:lnTo>
                      <a:pt x="189" y="145"/>
                    </a:lnTo>
                    <a:lnTo>
                      <a:pt x="187" y="149"/>
                    </a:lnTo>
                    <a:lnTo>
                      <a:pt x="183" y="153"/>
                    </a:lnTo>
                    <a:lnTo>
                      <a:pt x="179" y="156"/>
                    </a:lnTo>
                    <a:lnTo>
                      <a:pt x="171" y="161"/>
                    </a:lnTo>
                    <a:lnTo>
                      <a:pt x="161" y="164"/>
                    </a:lnTo>
                    <a:lnTo>
                      <a:pt x="161" y="164"/>
                    </a:lnTo>
                    <a:lnTo>
                      <a:pt x="0" y="136"/>
                    </a:lnTo>
                    <a:lnTo>
                      <a:pt x="0" y="136"/>
                    </a:lnTo>
                    <a:lnTo>
                      <a:pt x="3" y="0"/>
                    </a:lnTo>
                    <a:lnTo>
                      <a:pt x="3" y="0"/>
                    </a:lnTo>
                    <a:close/>
                  </a:path>
                </a:pathLst>
              </a:custGeom>
              <a:solidFill>
                <a:srgbClr val="A6A6AA"/>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35" name="Google Shape;335;p7"/>
              <p:cNvSpPr/>
              <p:nvPr/>
            </p:nvSpPr>
            <p:spPr>
              <a:xfrm>
                <a:off x="3234762" y="5084128"/>
                <a:ext cx="323173" cy="260853"/>
              </a:xfrm>
              <a:custGeom>
                <a:avLst/>
                <a:gdLst/>
                <a:ahLst/>
                <a:cxnLst/>
                <a:rect l="l" t="t" r="r" b="b"/>
                <a:pathLst>
                  <a:path w="203" h="164" extrusionOk="0">
                    <a:moveTo>
                      <a:pt x="3" y="0"/>
                    </a:moveTo>
                    <a:lnTo>
                      <a:pt x="3" y="0"/>
                    </a:lnTo>
                    <a:lnTo>
                      <a:pt x="203" y="0"/>
                    </a:lnTo>
                    <a:lnTo>
                      <a:pt x="203" y="0"/>
                    </a:lnTo>
                    <a:lnTo>
                      <a:pt x="186" y="140"/>
                    </a:lnTo>
                    <a:lnTo>
                      <a:pt x="186" y="140"/>
                    </a:lnTo>
                    <a:lnTo>
                      <a:pt x="185" y="145"/>
                    </a:lnTo>
                    <a:lnTo>
                      <a:pt x="183" y="149"/>
                    </a:lnTo>
                    <a:lnTo>
                      <a:pt x="179" y="153"/>
                    </a:lnTo>
                    <a:lnTo>
                      <a:pt x="176" y="156"/>
                    </a:lnTo>
                    <a:lnTo>
                      <a:pt x="167" y="161"/>
                    </a:lnTo>
                    <a:lnTo>
                      <a:pt x="157" y="164"/>
                    </a:lnTo>
                    <a:lnTo>
                      <a:pt x="157" y="164"/>
                    </a:lnTo>
                    <a:lnTo>
                      <a:pt x="0" y="134"/>
                    </a:lnTo>
                    <a:lnTo>
                      <a:pt x="0" y="134"/>
                    </a:lnTo>
                    <a:lnTo>
                      <a:pt x="3" y="0"/>
                    </a:lnTo>
                    <a:lnTo>
                      <a:pt x="3" y="0"/>
                    </a:lnTo>
                    <a:close/>
                  </a:path>
                </a:pathLst>
              </a:custGeom>
              <a:solidFill>
                <a:srgbClr val="A7A7AA"/>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36" name="Google Shape;336;p7"/>
              <p:cNvSpPr/>
              <p:nvPr/>
            </p:nvSpPr>
            <p:spPr>
              <a:xfrm>
                <a:off x="3239445" y="5084128"/>
                <a:ext cx="318489" cy="260853"/>
              </a:xfrm>
              <a:custGeom>
                <a:avLst/>
                <a:gdLst/>
                <a:ahLst/>
                <a:cxnLst/>
                <a:rect l="l" t="t" r="r" b="b"/>
                <a:pathLst>
                  <a:path w="200" h="164" extrusionOk="0">
                    <a:moveTo>
                      <a:pt x="3" y="0"/>
                    </a:moveTo>
                    <a:lnTo>
                      <a:pt x="3" y="0"/>
                    </a:lnTo>
                    <a:lnTo>
                      <a:pt x="200" y="0"/>
                    </a:lnTo>
                    <a:lnTo>
                      <a:pt x="200" y="0"/>
                    </a:lnTo>
                    <a:lnTo>
                      <a:pt x="183" y="140"/>
                    </a:lnTo>
                    <a:lnTo>
                      <a:pt x="183" y="140"/>
                    </a:lnTo>
                    <a:lnTo>
                      <a:pt x="182" y="145"/>
                    </a:lnTo>
                    <a:lnTo>
                      <a:pt x="180" y="149"/>
                    </a:lnTo>
                    <a:lnTo>
                      <a:pt x="176" y="153"/>
                    </a:lnTo>
                    <a:lnTo>
                      <a:pt x="173" y="156"/>
                    </a:lnTo>
                    <a:lnTo>
                      <a:pt x="164" y="161"/>
                    </a:lnTo>
                    <a:lnTo>
                      <a:pt x="156" y="164"/>
                    </a:lnTo>
                    <a:lnTo>
                      <a:pt x="156" y="164"/>
                    </a:lnTo>
                    <a:lnTo>
                      <a:pt x="0" y="134"/>
                    </a:lnTo>
                    <a:lnTo>
                      <a:pt x="0" y="134"/>
                    </a:lnTo>
                    <a:lnTo>
                      <a:pt x="3" y="0"/>
                    </a:lnTo>
                    <a:lnTo>
                      <a:pt x="3" y="0"/>
                    </a:lnTo>
                    <a:close/>
                  </a:path>
                </a:pathLst>
              </a:custGeom>
              <a:solidFill>
                <a:srgbClr val="A7A7AB"/>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37" name="Google Shape;337;p7"/>
              <p:cNvSpPr/>
              <p:nvPr/>
            </p:nvSpPr>
            <p:spPr>
              <a:xfrm>
                <a:off x="3246470" y="5084128"/>
                <a:ext cx="311464" cy="260853"/>
              </a:xfrm>
              <a:custGeom>
                <a:avLst/>
                <a:gdLst/>
                <a:ahLst/>
                <a:cxnLst/>
                <a:rect l="l" t="t" r="r" b="b"/>
                <a:pathLst>
                  <a:path w="196" h="164" extrusionOk="0">
                    <a:moveTo>
                      <a:pt x="3" y="0"/>
                    </a:moveTo>
                    <a:lnTo>
                      <a:pt x="3" y="0"/>
                    </a:lnTo>
                    <a:lnTo>
                      <a:pt x="196" y="0"/>
                    </a:lnTo>
                    <a:lnTo>
                      <a:pt x="196" y="0"/>
                    </a:lnTo>
                    <a:lnTo>
                      <a:pt x="179" y="140"/>
                    </a:lnTo>
                    <a:lnTo>
                      <a:pt x="179" y="140"/>
                    </a:lnTo>
                    <a:lnTo>
                      <a:pt x="178" y="145"/>
                    </a:lnTo>
                    <a:lnTo>
                      <a:pt x="176" y="149"/>
                    </a:lnTo>
                    <a:lnTo>
                      <a:pt x="172" y="153"/>
                    </a:lnTo>
                    <a:lnTo>
                      <a:pt x="169" y="156"/>
                    </a:lnTo>
                    <a:lnTo>
                      <a:pt x="160" y="161"/>
                    </a:lnTo>
                    <a:lnTo>
                      <a:pt x="152" y="164"/>
                    </a:lnTo>
                    <a:lnTo>
                      <a:pt x="152" y="164"/>
                    </a:lnTo>
                    <a:lnTo>
                      <a:pt x="0" y="133"/>
                    </a:lnTo>
                    <a:lnTo>
                      <a:pt x="0" y="133"/>
                    </a:lnTo>
                    <a:lnTo>
                      <a:pt x="3" y="0"/>
                    </a:lnTo>
                    <a:lnTo>
                      <a:pt x="3" y="0"/>
                    </a:lnTo>
                    <a:close/>
                  </a:path>
                </a:pathLst>
              </a:custGeom>
              <a:solidFill>
                <a:srgbClr val="A8A8AB"/>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38" name="Google Shape;338;p7"/>
              <p:cNvSpPr/>
              <p:nvPr/>
            </p:nvSpPr>
            <p:spPr>
              <a:xfrm>
                <a:off x="3253496" y="5084128"/>
                <a:ext cx="304438" cy="260853"/>
              </a:xfrm>
              <a:custGeom>
                <a:avLst/>
                <a:gdLst/>
                <a:ahLst/>
                <a:cxnLst/>
                <a:rect l="l" t="t" r="r" b="b"/>
                <a:pathLst>
                  <a:path w="192" h="164" extrusionOk="0">
                    <a:moveTo>
                      <a:pt x="3" y="0"/>
                    </a:moveTo>
                    <a:lnTo>
                      <a:pt x="3" y="0"/>
                    </a:lnTo>
                    <a:lnTo>
                      <a:pt x="192" y="0"/>
                    </a:lnTo>
                    <a:lnTo>
                      <a:pt x="192" y="0"/>
                    </a:lnTo>
                    <a:lnTo>
                      <a:pt x="175" y="140"/>
                    </a:lnTo>
                    <a:lnTo>
                      <a:pt x="175" y="140"/>
                    </a:lnTo>
                    <a:lnTo>
                      <a:pt x="174" y="145"/>
                    </a:lnTo>
                    <a:lnTo>
                      <a:pt x="172" y="149"/>
                    </a:lnTo>
                    <a:lnTo>
                      <a:pt x="169" y="153"/>
                    </a:lnTo>
                    <a:lnTo>
                      <a:pt x="165" y="156"/>
                    </a:lnTo>
                    <a:lnTo>
                      <a:pt x="157" y="161"/>
                    </a:lnTo>
                    <a:lnTo>
                      <a:pt x="148" y="164"/>
                    </a:lnTo>
                    <a:lnTo>
                      <a:pt x="148" y="164"/>
                    </a:lnTo>
                    <a:lnTo>
                      <a:pt x="0" y="132"/>
                    </a:lnTo>
                    <a:lnTo>
                      <a:pt x="0" y="132"/>
                    </a:lnTo>
                    <a:lnTo>
                      <a:pt x="3" y="0"/>
                    </a:lnTo>
                    <a:lnTo>
                      <a:pt x="3" y="0"/>
                    </a:lnTo>
                    <a:close/>
                  </a:path>
                </a:pathLst>
              </a:custGeom>
              <a:solidFill>
                <a:srgbClr val="A9A9AC"/>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39" name="Google Shape;339;p7"/>
              <p:cNvSpPr/>
              <p:nvPr/>
            </p:nvSpPr>
            <p:spPr>
              <a:xfrm>
                <a:off x="3260521" y="5084128"/>
                <a:ext cx="297413" cy="260853"/>
              </a:xfrm>
              <a:custGeom>
                <a:avLst/>
                <a:gdLst/>
                <a:ahLst/>
                <a:cxnLst/>
                <a:rect l="l" t="t" r="r" b="b"/>
                <a:pathLst>
                  <a:path w="188" h="164" extrusionOk="0">
                    <a:moveTo>
                      <a:pt x="3" y="0"/>
                    </a:moveTo>
                    <a:lnTo>
                      <a:pt x="3" y="0"/>
                    </a:lnTo>
                    <a:lnTo>
                      <a:pt x="188" y="0"/>
                    </a:lnTo>
                    <a:lnTo>
                      <a:pt x="188" y="0"/>
                    </a:lnTo>
                    <a:lnTo>
                      <a:pt x="171" y="140"/>
                    </a:lnTo>
                    <a:lnTo>
                      <a:pt x="171" y="140"/>
                    </a:lnTo>
                    <a:lnTo>
                      <a:pt x="170" y="145"/>
                    </a:lnTo>
                    <a:lnTo>
                      <a:pt x="168" y="149"/>
                    </a:lnTo>
                    <a:lnTo>
                      <a:pt x="165" y="153"/>
                    </a:lnTo>
                    <a:lnTo>
                      <a:pt x="161" y="156"/>
                    </a:lnTo>
                    <a:lnTo>
                      <a:pt x="153" y="161"/>
                    </a:lnTo>
                    <a:lnTo>
                      <a:pt x="144" y="164"/>
                    </a:lnTo>
                    <a:lnTo>
                      <a:pt x="144" y="164"/>
                    </a:lnTo>
                    <a:lnTo>
                      <a:pt x="0" y="130"/>
                    </a:lnTo>
                    <a:lnTo>
                      <a:pt x="0" y="130"/>
                    </a:lnTo>
                    <a:lnTo>
                      <a:pt x="3" y="0"/>
                    </a:lnTo>
                    <a:lnTo>
                      <a:pt x="3" y="0"/>
                    </a:lnTo>
                    <a:close/>
                  </a:path>
                </a:pathLst>
              </a:custGeom>
              <a:solidFill>
                <a:srgbClr val="A9A9AD"/>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40" name="Google Shape;340;p7"/>
              <p:cNvSpPr/>
              <p:nvPr/>
            </p:nvSpPr>
            <p:spPr>
              <a:xfrm>
                <a:off x="3265205" y="5084128"/>
                <a:ext cx="292730" cy="260853"/>
              </a:xfrm>
              <a:custGeom>
                <a:avLst/>
                <a:gdLst/>
                <a:ahLst/>
                <a:cxnLst/>
                <a:rect l="l" t="t" r="r" b="b"/>
                <a:pathLst>
                  <a:path w="184" h="164" extrusionOk="0">
                    <a:moveTo>
                      <a:pt x="3" y="0"/>
                    </a:moveTo>
                    <a:lnTo>
                      <a:pt x="3" y="0"/>
                    </a:lnTo>
                    <a:lnTo>
                      <a:pt x="184" y="0"/>
                    </a:lnTo>
                    <a:lnTo>
                      <a:pt x="184" y="0"/>
                    </a:lnTo>
                    <a:lnTo>
                      <a:pt x="167" y="140"/>
                    </a:lnTo>
                    <a:lnTo>
                      <a:pt x="167" y="140"/>
                    </a:lnTo>
                    <a:lnTo>
                      <a:pt x="166" y="145"/>
                    </a:lnTo>
                    <a:lnTo>
                      <a:pt x="164" y="149"/>
                    </a:lnTo>
                    <a:lnTo>
                      <a:pt x="157" y="156"/>
                    </a:lnTo>
                    <a:lnTo>
                      <a:pt x="149" y="161"/>
                    </a:lnTo>
                    <a:lnTo>
                      <a:pt x="141" y="164"/>
                    </a:lnTo>
                    <a:lnTo>
                      <a:pt x="141" y="164"/>
                    </a:lnTo>
                    <a:lnTo>
                      <a:pt x="0" y="129"/>
                    </a:lnTo>
                    <a:lnTo>
                      <a:pt x="0" y="129"/>
                    </a:lnTo>
                    <a:lnTo>
                      <a:pt x="3" y="0"/>
                    </a:lnTo>
                    <a:lnTo>
                      <a:pt x="3" y="0"/>
                    </a:lnTo>
                    <a:close/>
                  </a:path>
                </a:pathLst>
              </a:custGeom>
              <a:solidFill>
                <a:srgbClr val="AAAAAD"/>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41" name="Google Shape;341;p7"/>
              <p:cNvSpPr/>
              <p:nvPr/>
            </p:nvSpPr>
            <p:spPr>
              <a:xfrm>
                <a:off x="3269888" y="5084128"/>
                <a:ext cx="288046" cy="260853"/>
              </a:xfrm>
              <a:custGeom>
                <a:avLst/>
                <a:gdLst/>
                <a:ahLst/>
                <a:cxnLst/>
                <a:rect l="l" t="t" r="r" b="b"/>
                <a:pathLst>
                  <a:path w="181" h="164" extrusionOk="0">
                    <a:moveTo>
                      <a:pt x="4" y="0"/>
                    </a:moveTo>
                    <a:lnTo>
                      <a:pt x="4" y="0"/>
                    </a:lnTo>
                    <a:lnTo>
                      <a:pt x="181" y="0"/>
                    </a:lnTo>
                    <a:lnTo>
                      <a:pt x="181" y="0"/>
                    </a:lnTo>
                    <a:lnTo>
                      <a:pt x="164" y="140"/>
                    </a:lnTo>
                    <a:lnTo>
                      <a:pt x="164" y="140"/>
                    </a:lnTo>
                    <a:lnTo>
                      <a:pt x="163" y="145"/>
                    </a:lnTo>
                    <a:lnTo>
                      <a:pt x="161" y="149"/>
                    </a:lnTo>
                    <a:lnTo>
                      <a:pt x="154" y="156"/>
                    </a:lnTo>
                    <a:lnTo>
                      <a:pt x="146" y="160"/>
                    </a:lnTo>
                    <a:lnTo>
                      <a:pt x="138" y="164"/>
                    </a:lnTo>
                    <a:lnTo>
                      <a:pt x="138" y="164"/>
                    </a:lnTo>
                    <a:lnTo>
                      <a:pt x="0" y="128"/>
                    </a:lnTo>
                    <a:lnTo>
                      <a:pt x="0" y="128"/>
                    </a:lnTo>
                    <a:lnTo>
                      <a:pt x="4" y="0"/>
                    </a:lnTo>
                    <a:lnTo>
                      <a:pt x="4" y="0"/>
                    </a:lnTo>
                    <a:close/>
                  </a:path>
                </a:pathLst>
              </a:custGeom>
              <a:solidFill>
                <a:srgbClr val="AAAAAE"/>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42" name="Google Shape;342;p7"/>
              <p:cNvSpPr/>
              <p:nvPr/>
            </p:nvSpPr>
            <p:spPr>
              <a:xfrm>
                <a:off x="3276914" y="5084128"/>
                <a:ext cx="281020" cy="257748"/>
              </a:xfrm>
              <a:custGeom>
                <a:avLst/>
                <a:gdLst/>
                <a:ahLst/>
                <a:cxnLst/>
                <a:rect l="l" t="t" r="r" b="b"/>
                <a:pathLst>
                  <a:path w="177" h="163" extrusionOk="0">
                    <a:moveTo>
                      <a:pt x="4" y="0"/>
                    </a:moveTo>
                    <a:lnTo>
                      <a:pt x="4" y="0"/>
                    </a:lnTo>
                    <a:lnTo>
                      <a:pt x="177" y="0"/>
                    </a:lnTo>
                    <a:lnTo>
                      <a:pt x="177" y="0"/>
                    </a:lnTo>
                    <a:lnTo>
                      <a:pt x="160" y="140"/>
                    </a:lnTo>
                    <a:lnTo>
                      <a:pt x="160" y="140"/>
                    </a:lnTo>
                    <a:lnTo>
                      <a:pt x="159" y="145"/>
                    </a:lnTo>
                    <a:lnTo>
                      <a:pt x="157" y="149"/>
                    </a:lnTo>
                    <a:lnTo>
                      <a:pt x="150" y="156"/>
                    </a:lnTo>
                    <a:lnTo>
                      <a:pt x="142" y="160"/>
                    </a:lnTo>
                    <a:lnTo>
                      <a:pt x="134" y="163"/>
                    </a:lnTo>
                    <a:lnTo>
                      <a:pt x="134" y="163"/>
                    </a:lnTo>
                    <a:lnTo>
                      <a:pt x="0" y="128"/>
                    </a:lnTo>
                    <a:lnTo>
                      <a:pt x="0" y="128"/>
                    </a:lnTo>
                    <a:lnTo>
                      <a:pt x="4" y="0"/>
                    </a:lnTo>
                    <a:lnTo>
                      <a:pt x="4" y="0"/>
                    </a:lnTo>
                    <a:close/>
                  </a:path>
                </a:pathLst>
              </a:custGeom>
              <a:solidFill>
                <a:srgbClr val="ABABAF"/>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43" name="Google Shape;343;p7"/>
              <p:cNvSpPr/>
              <p:nvPr/>
            </p:nvSpPr>
            <p:spPr>
              <a:xfrm>
                <a:off x="3283939" y="5084128"/>
                <a:ext cx="273995" cy="257748"/>
              </a:xfrm>
              <a:custGeom>
                <a:avLst/>
                <a:gdLst/>
                <a:ahLst/>
                <a:cxnLst/>
                <a:rect l="l" t="t" r="r" b="b"/>
                <a:pathLst>
                  <a:path w="173" h="163" extrusionOk="0">
                    <a:moveTo>
                      <a:pt x="3" y="0"/>
                    </a:moveTo>
                    <a:lnTo>
                      <a:pt x="3" y="0"/>
                    </a:lnTo>
                    <a:lnTo>
                      <a:pt x="173" y="0"/>
                    </a:lnTo>
                    <a:lnTo>
                      <a:pt x="173" y="0"/>
                    </a:lnTo>
                    <a:lnTo>
                      <a:pt x="156" y="140"/>
                    </a:lnTo>
                    <a:lnTo>
                      <a:pt x="156" y="140"/>
                    </a:lnTo>
                    <a:lnTo>
                      <a:pt x="155" y="145"/>
                    </a:lnTo>
                    <a:lnTo>
                      <a:pt x="153" y="149"/>
                    </a:lnTo>
                    <a:lnTo>
                      <a:pt x="146" y="156"/>
                    </a:lnTo>
                    <a:lnTo>
                      <a:pt x="140" y="160"/>
                    </a:lnTo>
                    <a:lnTo>
                      <a:pt x="132" y="163"/>
                    </a:lnTo>
                    <a:lnTo>
                      <a:pt x="132" y="163"/>
                    </a:lnTo>
                    <a:lnTo>
                      <a:pt x="0" y="126"/>
                    </a:lnTo>
                    <a:lnTo>
                      <a:pt x="0" y="126"/>
                    </a:lnTo>
                    <a:lnTo>
                      <a:pt x="3" y="0"/>
                    </a:lnTo>
                    <a:lnTo>
                      <a:pt x="3" y="0"/>
                    </a:lnTo>
                    <a:close/>
                  </a:path>
                </a:pathLst>
              </a:custGeom>
              <a:solidFill>
                <a:srgbClr val="ACACAF"/>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44" name="Google Shape;344;p7"/>
              <p:cNvSpPr/>
              <p:nvPr/>
            </p:nvSpPr>
            <p:spPr>
              <a:xfrm>
                <a:off x="3288623" y="5084128"/>
                <a:ext cx="269311" cy="257748"/>
              </a:xfrm>
              <a:custGeom>
                <a:avLst/>
                <a:gdLst/>
                <a:ahLst/>
                <a:cxnLst/>
                <a:rect l="l" t="t" r="r" b="b"/>
                <a:pathLst>
                  <a:path w="169" h="163" extrusionOk="0">
                    <a:moveTo>
                      <a:pt x="3" y="0"/>
                    </a:moveTo>
                    <a:lnTo>
                      <a:pt x="3" y="0"/>
                    </a:lnTo>
                    <a:lnTo>
                      <a:pt x="169" y="0"/>
                    </a:lnTo>
                    <a:lnTo>
                      <a:pt x="169" y="0"/>
                    </a:lnTo>
                    <a:lnTo>
                      <a:pt x="152" y="140"/>
                    </a:lnTo>
                    <a:lnTo>
                      <a:pt x="152" y="140"/>
                    </a:lnTo>
                    <a:lnTo>
                      <a:pt x="151" y="144"/>
                    </a:lnTo>
                    <a:lnTo>
                      <a:pt x="149" y="148"/>
                    </a:lnTo>
                    <a:lnTo>
                      <a:pt x="142" y="155"/>
                    </a:lnTo>
                    <a:lnTo>
                      <a:pt x="136" y="160"/>
                    </a:lnTo>
                    <a:lnTo>
                      <a:pt x="128" y="163"/>
                    </a:lnTo>
                    <a:lnTo>
                      <a:pt x="128" y="163"/>
                    </a:lnTo>
                    <a:lnTo>
                      <a:pt x="0" y="125"/>
                    </a:lnTo>
                    <a:lnTo>
                      <a:pt x="0" y="125"/>
                    </a:lnTo>
                    <a:lnTo>
                      <a:pt x="3" y="0"/>
                    </a:lnTo>
                    <a:lnTo>
                      <a:pt x="3" y="0"/>
                    </a:lnTo>
                    <a:close/>
                  </a:path>
                </a:pathLst>
              </a:custGeom>
              <a:solidFill>
                <a:srgbClr val="ACACB0"/>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45" name="Google Shape;345;p7"/>
              <p:cNvSpPr/>
              <p:nvPr/>
            </p:nvSpPr>
            <p:spPr>
              <a:xfrm>
                <a:off x="3293307" y="5084128"/>
                <a:ext cx="264628" cy="257748"/>
              </a:xfrm>
              <a:custGeom>
                <a:avLst/>
                <a:gdLst/>
                <a:ahLst/>
                <a:cxnLst/>
                <a:rect l="l" t="t" r="r" b="b"/>
                <a:pathLst>
                  <a:path w="166" h="163" extrusionOk="0">
                    <a:moveTo>
                      <a:pt x="4" y="0"/>
                    </a:moveTo>
                    <a:lnTo>
                      <a:pt x="4" y="0"/>
                    </a:lnTo>
                    <a:lnTo>
                      <a:pt x="166" y="0"/>
                    </a:lnTo>
                    <a:lnTo>
                      <a:pt x="166" y="0"/>
                    </a:lnTo>
                    <a:lnTo>
                      <a:pt x="149" y="140"/>
                    </a:lnTo>
                    <a:lnTo>
                      <a:pt x="149" y="140"/>
                    </a:lnTo>
                    <a:lnTo>
                      <a:pt x="148" y="144"/>
                    </a:lnTo>
                    <a:lnTo>
                      <a:pt x="146" y="148"/>
                    </a:lnTo>
                    <a:lnTo>
                      <a:pt x="141" y="155"/>
                    </a:lnTo>
                    <a:lnTo>
                      <a:pt x="133" y="160"/>
                    </a:lnTo>
                    <a:lnTo>
                      <a:pt x="125" y="163"/>
                    </a:lnTo>
                    <a:lnTo>
                      <a:pt x="125" y="163"/>
                    </a:lnTo>
                    <a:lnTo>
                      <a:pt x="0" y="124"/>
                    </a:lnTo>
                    <a:lnTo>
                      <a:pt x="0" y="124"/>
                    </a:lnTo>
                    <a:lnTo>
                      <a:pt x="4" y="0"/>
                    </a:lnTo>
                    <a:lnTo>
                      <a:pt x="4" y="0"/>
                    </a:lnTo>
                    <a:close/>
                  </a:path>
                </a:pathLst>
              </a:custGeom>
              <a:solidFill>
                <a:srgbClr val="ADADB0"/>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46" name="Google Shape;346;p7"/>
              <p:cNvSpPr/>
              <p:nvPr/>
            </p:nvSpPr>
            <p:spPr>
              <a:xfrm>
                <a:off x="3300333" y="5084128"/>
                <a:ext cx="257601" cy="257748"/>
              </a:xfrm>
              <a:custGeom>
                <a:avLst/>
                <a:gdLst/>
                <a:ahLst/>
                <a:cxnLst/>
                <a:rect l="l" t="t" r="r" b="b"/>
                <a:pathLst>
                  <a:path w="162" h="163" extrusionOk="0">
                    <a:moveTo>
                      <a:pt x="4" y="0"/>
                    </a:moveTo>
                    <a:lnTo>
                      <a:pt x="4" y="0"/>
                    </a:lnTo>
                    <a:lnTo>
                      <a:pt x="162" y="0"/>
                    </a:lnTo>
                    <a:lnTo>
                      <a:pt x="162" y="0"/>
                    </a:lnTo>
                    <a:lnTo>
                      <a:pt x="145" y="140"/>
                    </a:lnTo>
                    <a:lnTo>
                      <a:pt x="145" y="140"/>
                    </a:lnTo>
                    <a:lnTo>
                      <a:pt x="144" y="144"/>
                    </a:lnTo>
                    <a:lnTo>
                      <a:pt x="142" y="148"/>
                    </a:lnTo>
                    <a:lnTo>
                      <a:pt x="137" y="155"/>
                    </a:lnTo>
                    <a:lnTo>
                      <a:pt x="129" y="160"/>
                    </a:lnTo>
                    <a:lnTo>
                      <a:pt x="121" y="163"/>
                    </a:lnTo>
                    <a:lnTo>
                      <a:pt x="121" y="163"/>
                    </a:lnTo>
                    <a:lnTo>
                      <a:pt x="0" y="122"/>
                    </a:lnTo>
                    <a:lnTo>
                      <a:pt x="0" y="122"/>
                    </a:lnTo>
                    <a:lnTo>
                      <a:pt x="4" y="0"/>
                    </a:lnTo>
                    <a:lnTo>
                      <a:pt x="4" y="0"/>
                    </a:lnTo>
                    <a:close/>
                  </a:path>
                </a:pathLst>
              </a:custGeom>
              <a:solidFill>
                <a:srgbClr val="AEAEB1"/>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47" name="Google Shape;347;p7"/>
              <p:cNvSpPr/>
              <p:nvPr/>
            </p:nvSpPr>
            <p:spPr>
              <a:xfrm>
                <a:off x="3307358" y="5084128"/>
                <a:ext cx="250577" cy="257748"/>
              </a:xfrm>
              <a:custGeom>
                <a:avLst/>
                <a:gdLst/>
                <a:ahLst/>
                <a:cxnLst/>
                <a:rect l="l" t="t" r="r" b="b"/>
                <a:pathLst>
                  <a:path w="158" h="163" extrusionOk="0">
                    <a:moveTo>
                      <a:pt x="4" y="0"/>
                    </a:moveTo>
                    <a:lnTo>
                      <a:pt x="4" y="0"/>
                    </a:lnTo>
                    <a:lnTo>
                      <a:pt x="158" y="0"/>
                    </a:lnTo>
                    <a:lnTo>
                      <a:pt x="158" y="0"/>
                    </a:lnTo>
                    <a:lnTo>
                      <a:pt x="141" y="140"/>
                    </a:lnTo>
                    <a:lnTo>
                      <a:pt x="141" y="140"/>
                    </a:lnTo>
                    <a:lnTo>
                      <a:pt x="140" y="144"/>
                    </a:lnTo>
                    <a:lnTo>
                      <a:pt x="138" y="148"/>
                    </a:lnTo>
                    <a:lnTo>
                      <a:pt x="133" y="155"/>
                    </a:lnTo>
                    <a:lnTo>
                      <a:pt x="125" y="160"/>
                    </a:lnTo>
                    <a:lnTo>
                      <a:pt x="118" y="163"/>
                    </a:lnTo>
                    <a:lnTo>
                      <a:pt x="118" y="163"/>
                    </a:lnTo>
                    <a:lnTo>
                      <a:pt x="0" y="121"/>
                    </a:lnTo>
                    <a:lnTo>
                      <a:pt x="0" y="121"/>
                    </a:lnTo>
                    <a:lnTo>
                      <a:pt x="4" y="0"/>
                    </a:lnTo>
                    <a:lnTo>
                      <a:pt x="4" y="0"/>
                    </a:lnTo>
                    <a:close/>
                  </a:path>
                </a:pathLst>
              </a:custGeom>
              <a:solidFill>
                <a:srgbClr val="AEAEB2"/>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48" name="Google Shape;348;p7"/>
              <p:cNvSpPr/>
              <p:nvPr/>
            </p:nvSpPr>
            <p:spPr>
              <a:xfrm>
                <a:off x="3314384" y="5084128"/>
                <a:ext cx="243550" cy="257748"/>
              </a:xfrm>
              <a:custGeom>
                <a:avLst/>
                <a:gdLst/>
                <a:ahLst/>
                <a:cxnLst/>
                <a:rect l="l" t="t" r="r" b="b"/>
                <a:pathLst>
                  <a:path w="154" h="163" extrusionOk="0">
                    <a:moveTo>
                      <a:pt x="4" y="0"/>
                    </a:moveTo>
                    <a:lnTo>
                      <a:pt x="4" y="0"/>
                    </a:lnTo>
                    <a:lnTo>
                      <a:pt x="154" y="0"/>
                    </a:lnTo>
                    <a:lnTo>
                      <a:pt x="154" y="0"/>
                    </a:lnTo>
                    <a:lnTo>
                      <a:pt x="137" y="140"/>
                    </a:lnTo>
                    <a:lnTo>
                      <a:pt x="137" y="140"/>
                    </a:lnTo>
                    <a:lnTo>
                      <a:pt x="136" y="144"/>
                    </a:lnTo>
                    <a:lnTo>
                      <a:pt x="134" y="148"/>
                    </a:lnTo>
                    <a:lnTo>
                      <a:pt x="129" y="155"/>
                    </a:lnTo>
                    <a:lnTo>
                      <a:pt x="122" y="160"/>
                    </a:lnTo>
                    <a:lnTo>
                      <a:pt x="114" y="163"/>
                    </a:lnTo>
                    <a:lnTo>
                      <a:pt x="114" y="163"/>
                    </a:lnTo>
                    <a:lnTo>
                      <a:pt x="0" y="119"/>
                    </a:lnTo>
                    <a:lnTo>
                      <a:pt x="0" y="119"/>
                    </a:lnTo>
                    <a:lnTo>
                      <a:pt x="4" y="0"/>
                    </a:lnTo>
                    <a:lnTo>
                      <a:pt x="4" y="0"/>
                    </a:lnTo>
                    <a:close/>
                  </a:path>
                </a:pathLst>
              </a:custGeom>
              <a:solidFill>
                <a:srgbClr val="AFAFB2"/>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49" name="Google Shape;349;p7"/>
              <p:cNvSpPr/>
              <p:nvPr/>
            </p:nvSpPr>
            <p:spPr>
              <a:xfrm>
                <a:off x="3319067" y="5084128"/>
                <a:ext cx="238867" cy="257748"/>
              </a:xfrm>
              <a:custGeom>
                <a:avLst/>
                <a:gdLst/>
                <a:ahLst/>
                <a:cxnLst/>
                <a:rect l="l" t="t" r="r" b="b"/>
                <a:pathLst>
                  <a:path w="151" h="163" extrusionOk="0">
                    <a:moveTo>
                      <a:pt x="4" y="0"/>
                    </a:moveTo>
                    <a:lnTo>
                      <a:pt x="4" y="0"/>
                    </a:lnTo>
                    <a:lnTo>
                      <a:pt x="151" y="0"/>
                    </a:lnTo>
                    <a:lnTo>
                      <a:pt x="151" y="0"/>
                    </a:lnTo>
                    <a:lnTo>
                      <a:pt x="134" y="140"/>
                    </a:lnTo>
                    <a:lnTo>
                      <a:pt x="134" y="140"/>
                    </a:lnTo>
                    <a:lnTo>
                      <a:pt x="133" y="144"/>
                    </a:lnTo>
                    <a:lnTo>
                      <a:pt x="131" y="148"/>
                    </a:lnTo>
                    <a:lnTo>
                      <a:pt x="126" y="155"/>
                    </a:lnTo>
                    <a:lnTo>
                      <a:pt x="119" y="160"/>
                    </a:lnTo>
                    <a:lnTo>
                      <a:pt x="111" y="163"/>
                    </a:lnTo>
                    <a:lnTo>
                      <a:pt x="111" y="163"/>
                    </a:lnTo>
                    <a:lnTo>
                      <a:pt x="0" y="119"/>
                    </a:lnTo>
                    <a:lnTo>
                      <a:pt x="0" y="119"/>
                    </a:lnTo>
                    <a:lnTo>
                      <a:pt x="4" y="0"/>
                    </a:lnTo>
                    <a:lnTo>
                      <a:pt x="4" y="0"/>
                    </a:lnTo>
                    <a:close/>
                  </a:path>
                </a:pathLst>
              </a:custGeom>
              <a:solidFill>
                <a:srgbClr val="AFAFB3"/>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50" name="Google Shape;350;p7"/>
              <p:cNvSpPr/>
              <p:nvPr/>
            </p:nvSpPr>
            <p:spPr>
              <a:xfrm>
                <a:off x="3323751" y="5084128"/>
                <a:ext cx="234183" cy="257748"/>
              </a:xfrm>
              <a:custGeom>
                <a:avLst/>
                <a:gdLst/>
                <a:ahLst/>
                <a:cxnLst/>
                <a:rect l="l" t="t" r="r" b="b"/>
                <a:pathLst>
                  <a:path w="147" h="163" extrusionOk="0">
                    <a:moveTo>
                      <a:pt x="4" y="0"/>
                    </a:moveTo>
                    <a:lnTo>
                      <a:pt x="4" y="0"/>
                    </a:lnTo>
                    <a:lnTo>
                      <a:pt x="147" y="0"/>
                    </a:lnTo>
                    <a:lnTo>
                      <a:pt x="147" y="0"/>
                    </a:lnTo>
                    <a:lnTo>
                      <a:pt x="130" y="140"/>
                    </a:lnTo>
                    <a:lnTo>
                      <a:pt x="130" y="140"/>
                    </a:lnTo>
                    <a:lnTo>
                      <a:pt x="129" y="144"/>
                    </a:lnTo>
                    <a:lnTo>
                      <a:pt x="127" y="148"/>
                    </a:lnTo>
                    <a:lnTo>
                      <a:pt x="122" y="155"/>
                    </a:lnTo>
                    <a:lnTo>
                      <a:pt x="115" y="159"/>
                    </a:lnTo>
                    <a:lnTo>
                      <a:pt x="107" y="163"/>
                    </a:lnTo>
                    <a:lnTo>
                      <a:pt x="107" y="163"/>
                    </a:lnTo>
                    <a:lnTo>
                      <a:pt x="0" y="118"/>
                    </a:lnTo>
                    <a:lnTo>
                      <a:pt x="0" y="118"/>
                    </a:lnTo>
                    <a:lnTo>
                      <a:pt x="4" y="0"/>
                    </a:lnTo>
                    <a:lnTo>
                      <a:pt x="4" y="0"/>
                    </a:lnTo>
                    <a:close/>
                  </a:path>
                </a:pathLst>
              </a:custGeom>
              <a:solidFill>
                <a:srgbClr val="B0B0B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51" name="Google Shape;351;p7"/>
              <p:cNvSpPr/>
              <p:nvPr/>
            </p:nvSpPr>
            <p:spPr>
              <a:xfrm>
                <a:off x="3330776" y="5084128"/>
                <a:ext cx="227158" cy="257748"/>
              </a:xfrm>
              <a:custGeom>
                <a:avLst/>
                <a:gdLst/>
                <a:ahLst/>
                <a:cxnLst/>
                <a:rect l="l" t="t" r="r" b="b"/>
                <a:pathLst>
                  <a:path w="143" h="163" extrusionOk="0">
                    <a:moveTo>
                      <a:pt x="4" y="0"/>
                    </a:moveTo>
                    <a:lnTo>
                      <a:pt x="4" y="0"/>
                    </a:lnTo>
                    <a:lnTo>
                      <a:pt x="143" y="0"/>
                    </a:lnTo>
                    <a:lnTo>
                      <a:pt x="143" y="0"/>
                    </a:lnTo>
                    <a:lnTo>
                      <a:pt x="126" y="140"/>
                    </a:lnTo>
                    <a:lnTo>
                      <a:pt x="126" y="140"/>
                    </a:lnTo>
                    <a:lnTo>
                      <a:pt x="125" y="144"/>
                    </a:lnTo>
                    <a:lnTo>
                      <a:pt x="123" y="148"/>
                    </a:lnTo>
                    <a:lnTo>
                      <a:pt x="118" y="155"/>
                    </a:lnTo>
                    <a:lnTo>
                      <a:pt x="111" y="159"/>
                    </a:lnTo>
                    <a:lnTo>
                      <a:pt x="104" y="163"/>
                    </a:lnTo>
                    <a:lnTo>
                      <a:pt x="104" y="163"/>
                    </a:lnTo>
                    <a:lnTo>
                      <a:pt x="0" y="117"/>
                    </a:lnTo>
                    <a:lnTo>
                      <a:pt x="0" y="117"/>
                    </a:lnTo>
                    <a:lnTo>
                      <a:pt x="4" y="0"/>
                    </a:lnTo>
                    <a:lnTo>
                      <a:pt x="4" y="0"/>
                    </a:lnTo>
                    <a:close/>
                  </a:path>
                </a:pathLst>
              </a:custGeom>
              <a:solidFill>
                <a:srgbClr val="B1B1B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52" name="Google Shape;352;p7"/>
              <p:cNvSpPr/>
              <p:nvPr/>
            </p:nvSpPr>
            <p:spPr>
              <a:xfrm>
                <a:off x="3337802" y="5084128"/>
                <a:ext cx="220132" cy="254642"/>
              </a:xfrm>
              <a:custGeom>
                <a:avLst/>
                <a:gdLst/>
                <a:ahLst/>
                <a:cxnLst/>
                <a:rect l="l" t="t" r="r" b="b"/>
                <a:pathLst>
                  <a:path w="139" h="161" extrusionOk="0">
                    <a:moveTo>
                      <a:pt x="4" y="0"/>
                    </a:moveTo>
                    <a:lnTo>
                      <a:pt x="4" y="0"/>
                    </a:lnTo>
                    <a:lnTo>
                      <a:pt x="139" y="0"/>
                    </a:lnTo>
                    <a:lnTo>
                      <a:pt x="139" y="0"/>
                    </a:lnTo>
                    <a:lnTo>
                      <a:pt x="122" y="140"/>
                    </a:lnTo>
                    <a:lnTo>
                      <a:pt x="122" y="140"/>
                    </a:lnTo>
                    <a:lnTo>
                      <a:pt x="121" y="144"/>
                    </a:lnTo>
                    <a:lnTo>
                      <a:pt x="119" y="148"/>
                    </a:lnTo>
                    <a:lnTo>
                      <a:pt x="114" y="155"/>
                    </a:lnTo>
                    <a:lnTo>
                      <a:pt x="107" y="159"/>
                    </a:lnTo>
                    <a:lnTo>
                      <a:pt x="100" y="161"/>
                    </a:lnTo>
                    <a:lnTo>
                      <a:pt x="100" y="161"/>
                    </a:lnTo>
                    <a:lnTo>
                      <a:pt x="0" y="115"/>
                    </a:lnTo>
                    <a:lnTo>
                      <a:pt x="0" y="115"/>
                    </a:lnTo>
                    <a:lnTo>
                      <a:pt x="4" y="0"/>
                    </a:lnTo>
                    <a:lnTo>
                      <a:pt x="4" y="0"/>
                    </a:lnTo>
                    <a:close/>
                  </a:path>
                </a:pathLst>
              </a:custGeom>
              <a:solidFill>
                <a:srgbClr val="B1B1B5"/>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53" name="Google Shape;353;p7"/>
              <p:cNvSpPr/>
              <p:nvPr/>
            </p:nvSpPr>
            <p:spPr>
              <a:xfrm>
                <a:off x="3342486" y="5084128"/>
                <a:ext cx="215448" cy="254642"/>
              </a:xfrm>
              <a:custGeom>
                <a:avLst/>
                <a:gdLst/>
                <a:ahLst/>
                <a:cxnLst/>
                <a:rect l="l" t="t" r="r" b="b"/>
                <a:pathLst>
                  <a:path w="135" h="161" extrusionOk="0">
                    <a:moveTo>
                      <a:pt x="4" y="0"/>
                    </a:moveTo>
                    <a:lnTo>
                      <a:pt x="4" y="0"/>
                    </a:lnTo>
                    <a:lnTo>
                      <a:pt x="135" y="0"/>
                    </a:lnTo>
                    <a:lnTo>
                      <a:pt x="135" y="0"/>
                    </a:lnTo>
                    <a:lnTo>
                      <a:pt x="118" y="140"/>
                    </a:lnTo>
                    <a:lnTo>
                      <a:pt x="118" y="140"/>
                    </a:lnTo>
                    <a:lnTo>
                      <a:pt x="117" y="144"/>
                    </a:lnTo>
                    <a:lnTo>
                      <a:pt x="115" y="148"/>
                    </a:lnTo>
                    <a:lnTo>
                      <a:pt x="110" y="155"/>
                    </a:lnTo>
                    <a:lnTo>
                      <a:pt x="103" y="159"/>
                    </a:lnTo>
                    <a:lnTo>
                      <a:pt x="96" y="161"/>
                    </a:lnTo>
                    <a:lnTo>
                      <a:pt x="96" y="161"/>
                    </a:lnTo>
                    <a:lnTo>
                      <a:pt x="0" y="114"/>
                    </a:lnTo>
                    <a:lnTo>
                      <a:pt x="0" y="114"/>
                    </a:lnTo>
                    <a:lnTo>
                      <a:pt x="4" y="0"/>
                    </a:lnTo>
                    <a:lnTo>
                      <a:pt x="4" y="0"/>
                    </a:lnTo>
                    <a:close/>
                  </a:path>
                </a:pathLst>
              </a:custGeom>
              <a:solidFill>
                <a:srgbClr val="B2B2B5"/>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54" name="Google Shape;354;p7"/>
              <p:cNvSpPr/>
              <p:nvPr/>
            </p:nvSpPr>
            <p:spPr>
              <a:xfrm>
                <a:off x="3349510" y="5084128"/>
                <a:ext cx="208424" cy="254642"/>
              </a:xfrm>
              <a:custGeom>
                <a:avLst/>
                <a:gdLst/>
                <a:ahLst/>
                <a:cxnLst/>
                <a:rect l="l" t="t" r="r" b="b"/>
                <a:pathLst>
                  <a:path w="132" h="161" extrusionOk="0">
                    <a:moveTo>
                      <a:pt x="5" y="0"/>
                    </a:moveTo>
                    <a:lnTo>
                      <a:pt x="5" y="0"/>
                    </a:lnTo>
                    <a:lnTo>
                      <a:pt x="132" y="0"/>
                    </a:lnTo>
                    <a:lnTo>
                      <a:pt x="132" y="0"/>
                    </a:lnTo>
                    <a:lnTo>
                      <a:pt x="115" y="140"/>
                    </a:lnTo>
                    <a:lnTo>
                      <a:pt x="115" y="140"/>
                    </a:lnTo>
                    <a:lnTo>
                      <a:pt x="114" y="144"/>
                    </a:lnTo>
                    <a:lnTo>
                      <a:pt x="112" y="148"/>
                    </a:lnTo>
                    <a:lnTo>
                      <a:pt x="108" y="153"/>
                    </a:lnTo>
                    <a:lnTo>
                      <a:pt x="101" y="159"/>
                    </a:lnTo>
                    <a:lnTo>
                      <a:pt x="95" y="161"/>
                    </a:lnTo>
                    <a:lnTo>
                      <a:pt x="95" y="161"/>
                    </a:lnTo>
                    <a:lnTo>
                      <a:pt x="0" y="113"/>
                    </a:lnTo>
                    <a:lnTo>
                      <a:pt x="0" y="113"/>
                    </a:lnTo>
                    <a:lnTo>
                      <a:pt x="5" y="0"/>
                    </a:lnTo>
                    <a:lnTo>
                      <a:pt x="5" y="0"/>
                    </a:lnTo>
                    <a:close/>
                  </a:path>
                </a:pathLst>
              </a:custGeom>
              <a:solidFill>
                <a:srgbClr val="B2B2B6"/>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55" name="Google Shape;355;p7"/>
              <p:cNvSpPr/>
              <p:nvPr/>
            </p:nvSpPr>
            <p:spPr>
              <a:xfrm>
                <a:off x="3354194" y="5084128"/>
                <a:ext cx="203740" cy="254642"/>
              </a:xfrm>
              <a:custGeom>
                <a:avLst/>
                <a:gdLst/>
                <a:ahLst/>
                <a:cxnLst/>
                <a:rect l="l" t="t" r="r" b="b"/>
                <a:pathLst>
                  <a:path w="128" h="161" extrusionOk="0">
                    <a:moveTo>
                      <a:pt x="4" y="0"/>
                    </a:moveTo>
                    <a:lnTo>
                      <a:pt x="4" y="0"/>
                    </a:lnTo>
                    <a:lnTo>
                      <a:pt x="128" y="0"/>
                    </a:lnTo>
                    <a:lnTo>
                      <a:pt x="128" y="0"/>
                    </a:lnTo>
                    <a:lnTo>
                      <a:pt x="111" y="140"/>
                    </a:lnTo>
                    <a:lnTo>
                      <a:pt x="111" y="140"/>
                    </a:lnTo>
                    <a:lnTo>
                      <a:pt x="111" y="144"/>
                    </a:lnTo>
                    <a:lnTo>
                      <a:pt x="108" y="148"/>
                    </a:lnTo>
                    <a:lnTo>
                      <a:pt x="104" y="153"/>
                    </a:lnTo>
                    <a:lnTo>
                      <a:pt x="97" y="159"/>
                    </a:lnTo>
                    <a:lnTo>
                      <a:pt x="91" y="161"/>
                    </a:lnTo>
                    <a:lnTo>
                      <a:pt x="91" y="161"/>
                    </a:lnTo>
                    <a:lnTo>
                      <a:pt x="0" y="113"/>
                    </a:lnTo>
                    <a:lnTo>
                      <a:pt x="0" y="113"/>
                    </a:lnTo>
                    <a:lnTo>
                      <a:pt x="4" y="0"/>
                    </a:lnTo>
                    <a:lnTo>
                      <a:pt x="4" y="0"/>
                    </a:lnTo>
                    <a:close/>
                  </a:path>
                </a:pathLst>
              </a:custGeom>
              <a:solidFill>
                <a:srgbClr val="B3B3B7"/>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56" name="Google Shape;356;p7"/>
              <p:cNvSpPr/>
              <p:nvPr/>
            </p:nvSpPr>
            <p:spPr>
              <a:xfrm>
                <a:off x="3361220" y="5084128"/>
                <a:ext cx="196714" cy="254642"/>
              </a:xfrm>
              <a:custGeom>
                <a:avLst/>
                <a:gdLst/>
                <a:ahLst/>
                <a:cxnLst/>
                <a:rect l="l" t="t" r="r" b="b"/>
                <a:pathLst>
                  <a:path w="124" h="161" extrusionOk="0">
                    <a:moveTo>
                      <a:pt x="4" y="0"/>
                    </a:moveTo>
                    <a:lnTo>
                      <a:pt x="4" y="0"/>
                    </a:lnTo>
                    <a:lnTo>
                      <a:pt x="124" y="0"/>
                    </a:lnTo>
                    <a:lnTo>
                      <a:pt x="124" y="0"/>
                    </a:lnTo>
                    <a:lnTo>
                      <a:pt x="107" y="140"/>
                    </a:lnTo>
                    <a:lnTo>
                      <a:pt x="107" y="140"/>
                    </a:lnTo>
                    <a:lnTo>
                      <a:pt x="104" y="148"/>
                    </a:lnTo>
                    <a:lnTo>
                      <a:pt x="100" y="153"/>
                    </a:lnTo>
                    <a:lnTo>
                      <a:pt x="93" y="159"/>
                    </a:lnTo>
                    <a:lnTo>
                      <a:pt x="87" y="161"/>
                    </a:lnTo>
                    <a:lnTo>
                      <a:pt x="87" y="161"/>
                    </a:lnTo>
                    <a:lnTo>
                      <a:pt x="0" y="111"/>
                    </a:lnTo>
                    <a:lnTo>
                      <a:pt x="0" y="111"/>
                    </a:lnTo>
                    <a:lnTo>
                      <a:pt x="4" y="0"/>
                    </a:lnTo>
                    <a:lnTo>
                      <a:pt x="4" y="0"/>
                    </a:lnTo>
                    <a:close/>
                  </a:path>
                </a:pathLst>
              </a:custGeom>
              <a:solidFill>
                <a:srgbClr val="B4B4B7"/>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57" name="Google Shape;357;p7"/>
              <p:cNvSpPr/>
              <p:nvPr/>
            </p:nvSpPr>
            <p:spPr>
              <a:xfrm>
                <a:off x="3368245" y="5084128"/>
                <a:ext cx="189689" cy="254642"/>
              </a:xfrm>
              <a:custGeom>
                <a:avLst/>
                <a:gdLst/>
                <a:ahLst/>
                <a:cxnLst/>
                <a:rect l="l" t="t" r="r" b="b"/>
                <a:pathLst>
                  <a:path w="120" h="161" extrusionOk="0">
                    <a:moveTo>
                      <a:pt x="4" y="0"/>
                    </a:moveTo>
                    <a:lnTo>
                      <a:pt x="4" y="0"/>
                    </a:lnTo>
                    <a:lnTo>
                      <a:pt x="120" y="0"/>
                    </a:lnTo>
                    <a:lnTo>
                      <a:pt x="120" y="0"/>
                    </a:lnTo>
                    <a:lnTo>
                      <a:pt x="103" y="140"/>
                    </a:lnTo>
                    <a:lnTo>
                      <a:pt x="103" y="140"/>
                    </a:lnTo>
                    <a:lnTo>
                      <a:pt x="100" y="148"/>
                    </a:lnTo>
                    <a:lnTo>
                      <a:pt x="96" y="153"/>
                    </a:lnTo>
                    <a:lnTo>
                      <a:pt x="89" y="159"/>
                    </a:lnTo>
                    <a:lnTo>
                      <a:pt x="83" y="161"/>
                    </a:lnTo>
                    <a:lnTo>
                      <a:pt x="83" y="161"/>
                    </a:lnTo>
                    <a:lnTo>
                      <a:pt x="0" y="110"/>
                    </a:lnTo>
                    <a:lnTo>
                      <a:pt x="0" y="110"/>
                    </a:lnTo>
                    <a:lnTo>
                      <a:pt x="4" y="0"/>
                    </a:lnTo>
                    <a:lnTo>
                      <a:pt x="4" y="0"/>
                    </a:lnTo>
                    <a:close/>
                  </a:path>
                </a:pathLst>
              </a:custGeom>
              <a:solidFill>
                <a:srgbClr val="B4B4B8"/>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58" name="Google Shape;358;p7"/>
              <p:cNvSpPr/>
              <p:nvPr/>
            </p:nvSpPr>
            <p:spPr>
              <a:xfrm>
                <a:off x="3372929" y="5084128"/>
                <a:ext cx="185005" cy="254642"/>
              </a:xfrm>
              <a:custGeom>
                <a:avLst/>
                <a:gdLst/>
                <a:ahLst/>
                <a:cxnLst/>
                <a:rect l="l" t="t" r="r" b="b"/>
                <a:pathLst>
                  <a:path w="117" h="161" extrusionOk="0">
                    <a:moveTo>
                      <a:pt x="5" y="0"/>
                    </a:moveTo>
                    <a:lnTo>
                      <a:pt x="5" y="0"/>
                    </a:lnTo>
                    <a:lnTo>
                      <a:pt x="117" y="0"/>
                    </a:lnTo>
                    <a:lnTo>
                      <a:pt x="117" y="0"/>
                    </a:lnTo>
                    <a:lnTo>
                      <a:pt x="100" y="140"/>
                    </a:lnTo>
                    <a:lnTo>
                      <a:pt x="100" y="140"/>
                    </a:lnTo>
                    <a:lnTo>
                      <a:pt x="97" y="148"/>
                    </a:lnTo>
                    <a:lnTo>
                      <a:pt x="93" y="153"/>
                    </a:lnTo>
                    <a:lnTo>
                      <a:pt x="86" y="157"/>
                    </a:lnTo>
                    <a:lnTo>
                      <a:pt x="81" y="161"/>
                    </a:lnTo>
                    <a:lnTo>
                      <a:pt x="81" y="161"/>
                    </a:lnTo>
                    <a:lnTo>
                      <a:pt x="0" y="109"/>
                    </a:lnTo>
                    <a:lnTo>
                      <a:pt x="0" y="109"/>
                    </a:lnTo>
                    <a:lnTo>
                      <a:pt x="5" y="0"/>
                    </a:lnTo>
                    <a:lnTo>
                      <a:pt x="5" y="0"/>
                    </a:lnTo>
                    <a:close/>
                  </a:path>
                </a:pathLst>
              </a:custGeom>
              <a:solidFill>
                <a:srgbClr val="B5B5B9"/>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59" name="Google Shape;359;p7"/>
              <p:cNvSpPr/>
              <p:nvPr/>
            </p:nvSpPr>
            <p:spPr>
              <a:xfrm>
                <a:off x="3377612" y="5084128"/>
                <a:ext cx="180322" cy="254642"/>
              </a:xfrm>
              <a:custGeom>
                <a:avLst/>
                <a:gdLst/>
                <a:ahLst/>
                <a:cxnLst/>
                <a:rect l="l" t="t" r="r" b="b"/>
                <a:pathLst>
                  <a:path w="113" h="161" extrusionOk="0">
                    <a:moveTo>
                      <a:pt x="5" y="0"/>
                    </a:moveTo>
                    <a:lnTo>
                      <a:pt x="5" y="0"/>
                    </a:lnTo>
                    <a:lnTo>
                      <a:pt x="113" y="0"/>
                    </a:lnTo>
                    <a:lnTo>
                      <a:pt x="113" y="0"/>
                    </a:lnTo>
                    <a:lnTo>
                      <a:pt x="96" y="140"/>
                    </a:lnTo>
                    <a:lnTo>
                      <a:pt x="96" y="140"/>
                    </a:lnTo>
                    <a:lnTo>
                      <a:pt x="93" y="147"/>
                    </a:lnTo>
                    <a:lnTo>
                      <a:pt x="89" y="153"/>
                    </a:lnTo>
                    <a:lnTo>
                      <a:pt x="84" y="157"/>
                    </a:lnTo>
                    <a:lnTo>
                      <a:pt x="77" y="161"/>
                    </a:lnTo>
                    <a:lnTo>
                      <a:pt x="77" y="161"/>
                    </a:lnTo>
                    <a:lnTo>
                      <a:pt x="0" y="107"/>
                    </a:lnTo>
                    <a:lnTo>
                      <a:pt x="0" y="107"/>
                    </a:lnTo>
                    <a:lnTo>
                      <a:pt x="5" y="0"/>
                    </a:lnTo>
                    <a:lnTo>
                      <a:pt x="5" y="0"/>
                    </a:lnTo>
                    <a:close/>
                  </a:path>
                </a:pathLst>
              </a:custGeom>
              <a:solidFill>
                <a:srgbClr val="B6B6B9"/>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60" name="Google Shape;360;p7"/>
              <p:cNvSpPr/>
              <p:nvPr/>
            </p:nvSpPr>
            <p:spPr>
              <a:xfrm>
                <a:off x="3384639" y="5084128"/>
                <a:ext cx="173295" cy="254642"/>
              </a:xfrm>
              <a:custGeom>
                <a:avLst/>
                <a:gdLst/>
                <a:ahLst/>
                <a:cxnLst/>
                <a:rect l="l" t="t" r="r" b="b"/>
                <a:pathLst>
                  <a:path w="109" h="161" extrusionOk="0">
                    <a:moveTo>
                      <a:pt x="5" y="0"/>
                    </a:moveTo>
                    <a:lnTo>
                      <a:pt x="5" y="0"/>
                    </a:lnTo>
                    <a:lnTo>
                      <a:pt x="109" y="0"/>
                    </a:lnTo>
                    <a:lnTo>
                      <a:pt x="109" y="0"/>
                    </a:lnTo>
                    <a:lnTo>
                      <a:pt x="92" y="140"/>
                    </a:lnTo>
                    <a:lnTo>
                      <a:pt x="92" y="140"/>
                    </a:lnTo>
                    <a:lnTo>
                      <a:pt x="89" y="147"/>
                    </a:lnTo>
                    <a:lnTo>
                      <a:pt x="85" y="153"/>
                    </a:lnTo>
                    <a:lnTo>
                      <a:pt x="80" y="157"/>
                    </a:lnTo>
                    <a:lnTo>
                      <a:pt x="73" y="161"/>
                    </a:lnTo>
                    <a:lnTo>
                      <a:pt x="73" y="161"/>
                    </a:lnTo>
                    <a:lnTo>
                      <a:pt x="0" y="106"/>
                    </a:lnTo>
                    <a:lnTo>
                      <a:pt x="0" y="106"/>
                    </a:lnTo>
                    <a:lnTo>
                      <a:pt x="5" y="0"/>
                    </a:lnTo>
                    <a:lnTo>
                      <a:pt x="5" y="0"/>
                    </a:lnTo>
                    <a:close/>
                  </a:path>
                </a:pathLst>
              </a:custGeom>
              <a:solidFill>
                <a:srgbClr val="B6B6BA"/>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61" name="Google Shape;361;p7"/>
              <p:cNvSpPr/>
              <p:nvPr/>
            </p:nvSpPr>
            <p:spPr>
              <a:xfrm>
                <a:off x="3391663" y="5084128"/>
                <a:ext cx="166271" cy="254642"/>
              </a:xfrm>
              <a:custGeom>
                <a:avLst/>
                <a:gdLst/>
                <a:ahLst/>
                <a:cxnLst/>
                <a:rect l="l" t="t" r="r" b="b"/>
                <a:pathLst>
                  <a:path w="105" h="160" extrusionOk="0">
                    <a:moveTo>
                      <a:pt x="5" y="0"/>
                    </a:moveTo>
                    <a:lnTo>
                      <a:pt x="5" y="0"/>
                    </a:lnTo>
                    <a:lnTo>
                      <a:pt x="105" y="0"/>
                    </a:lnTo>
                    <a:lnTo>
                      <a:pt x="105" y="0"/>
                    </a:lnTo>
                    <a:lnTo>
                      <a:pt x="88" y="140"/>
                    </a:lnTo>
                    <a:lnTo>
                      <a:pt x="88" y="140"/>
                    </a:lnTo>
                    <a:lnTo>
                      <a:pt x="87" y="147"/>
                    </a:lnTo>
                    <a:lnTo>
                      <a:pt x="81" y="153"/>
                    </a:lnTo>
                    <a:lnTo>
                      <a:pt x="76" y="157"/>
                    </a:lnTo>
                    <a:lnTo>
                      <a:pt x="69" y="160"/>
                    </a:lnTo>
                    <a:lnTo>
                      <a:pt x="69" y="160"/>
                    </a:lnTo>
                    <a:lnTo>
                      <a:pt x="0" y="106"/>
                    </a:lnTo>
                    <a:lnTo>
                      <a:pt x="0" y="106"/>
                    </a:lnTo>
                    <a:lnTo>
                      <a:pt x="5" y="0"/>
                    </a:lnTo>
                    <a:lnTo>
                      <a:pt x="5" y="0"/>
                    </a:lnTo>
                    <a:close/>
                  </a:path>
                </a:pathLst>
              </a:custGeom>
              <a:solidFill>
                <a:srgbClr val="B7B7BB"/>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62" name="Google Shape;362;p7"/>
              <p:cNvSpPr/>
              <p:nvPr/>
            </p:nvSpPr>
            <p:spPr>
              <a:xfrm>
                <a:off x="3396347" y="5084128"/>
                <a:ext cx="161587" cy="254642"/>
              </a:xfrm>
              <a:custGeom>
                <a:avLst/>
                <a:gdLst/>
                <a:ahLst/>
                <a:cxnLst/>
                <a:rect l="l" t="t" r="r" b="b"/>
                <a:pathLst>
                  <a:path w="102" h="160" extrusionOk="0">
                    <a:moveTo>
                      <a:pt x="5" y="0"/>
                    </a:moveTo>
                    <a:lnTo>
                      <a:pt x="5" y="0"/>
                    </a:lnTo>
                    <a:lnTo>
                      <a:pt x="102" y="0"/>
                    </a:lnTo>
                    <a:lnTo>
                      <a:pt x="102" y="0"/>
                    </a:lnTo>
                    <a:lnTo>
                      <a:pt x="85" y="140"/>
                    </a:lnTo>
                    <a:lnTo>
                      <a:pt x="85" y="140"/>
                    </a:lnTo>
                    <a:lnTo>
                      <a:pt x="84" y="147"/>
                    </a:lnTo>
                    <a:lnTo>
                      <a:pt x="78" y="153"/>
                    </a:lnTo>
                    <a:lnTo>
                      <a:pt x="73" y="157"/>
                    </a:lnTo>
                    <a:lnTo>
                      <a:pt x="67" y="160"/>
                    </a:lnTo>
                    <a:lnTo>
                      <a:pt x="67" y="160"/>
                    </a:lnTo>
                    <a:lnTo>
                      <a:pt x="0" y="105"/>
                    </a:lnTo>
                    <a:lnTo>
                      <a:pt x="0" y="105"/>
                    </a:lnTo>
                    <a:lnTo>
                      <a:pt x="5" y="0"/>
                    </a:lnTo>
                    <a:lnTo>
                      <a:pt x="5" y="0"/>
                    </a:lnTo>
                    <a:close/>
                  </a:path>
                </a:pathLst>
              </a:custGeom>
              <a:solidFill>
                <a:srgbClr val="B7B7BB"/>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63" name="Google Shape;363;p7"/>
              <p:cNvSpPr/>
              <p:nvPr/>
            </p:nvSpPr>
            <p:spPr>
              <a:xfrm>
                <a:off x="3403373" y="5084128"/>
                <a:ext cx="154561" cy="254642"/>
              </a:xfrm>
              <a:custGeom>
                <a:avLst/>
                <a:gdLst/>
                <a:ahLst/>
                <a:cxnLst/>
                <a:rect l="l" t="t" r="r" b="b"/>
                <a:pathLst>
                  <a:path w="98" h="160" extrusionOk="0">
                    <a:moveTo>
                      <a:pt x="5" y="0"/>
                    </a:moveTo>
                    <a:lnTo>
                      <a:pt x="5" y="0"/>
                    </a:lnTo>
                    <a:lnTo>
                      <a:pt x="98" y="0"/>
                    </a:lnTo>
                    <a:lnTo>
                      <a:pt x="98" y="0"/>
                    </a:lnTo>
                    <a:lnTo>
                      <a:pt x="81" y="140"/>
                    </a:lnTo>
                    <a:lnTo>
                      <a:pt x="81" y="140"/>
                    </a:lnTo>
                    <a:lnTo>
                      <a:pt x="80" y="147"/>
                    </a:lnTo>
                    <a:lnTo>
                      <a:pt x="74" y="152"/>
                    </a:lnTo>
                    <a:lnTo>
                      <a:pt x="69" y="157"/>
                    </a:lnTo>
                    <a:lnTo>
                      <a:pt x="63" y="160"/>
                    </a:lnTo>
                    <a:lnTo>
                      <a:pt x="63" y="160"/>
                    </a:lnTo>
                    <a:lnTo>
                      <a:pt x="0" y="103"/>
                    </a:lnTo>
                    <a:lnTo>
                      <a:pt x="0" y="103"/>
                    </a:lnTo>
                    <a:lnTo>
                      <a:pt x="5" y="0"/>
                    </a:lnTo>
                    <a:lnTo>
                      <a:pt x="5" y="0"/>
                    </a:lnTo>
                    <a:close/>
                  </a:path>
                </a:pathLst>
              </a:custGeom>
              <a:solidFill>
                <a:srgbClr val="B8B8BC"/>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64" name="Google Shape;364;p7"/>
              <p:cNvSpPr/>
              <p:nvPr/>
            </p:nvSpPr>
            <p:spPr>
              <a:xfrm>
                <a:off x="3408057" y="5084128"/>
                <a:ext cx="149877" cy="254642"/>
              </a:xfrm>
              <a:custGeom>
                <a:avLst/>
                <a:gdLst/>
                <a:ahLst/>
                <a:cxnLst/>
                <a:rect l="l" t="t" r="r" b="b"/>
                <a:pathLst>
                  <a:path w="94" h="160" extrusionOk="0">
                    <a:moveTo>
                      <a:pt x="5" y="0"/>
                    </a:moveTo>
                    <a:lnTo>
                      <a:pt x="5" y="0"/>
                    </a:lnTo>
                    <a:lnTo>
                      <a:pt x="94" y="0"/>
                    </a:lnTo>
                    <a:lnTo>
                      <a:pt x="94" y="0"/>
                    </a:lnTo>
                    <a:lnTo>
                      <a:pt x="77" y="140"/>
                    </a:lnTo>
                    <a:lnTo>
                      <a:pt x="77" y="140"/>
                    </a:lnTo>
                    <a:lnTo>
                      <a:pt x="76" y="147"/>
                    </a:lnTo>
                    <a:lnTo>
                      <a:pt x="71" y="152"/>
                    </a:lnTo>
                    <a:lnTo>
                      <a:pt x="66" y="157"/>
                    </a:lnTo>
                    <a:lnTo>
                      <a:pt x="59" y="160"/>
                    </a:lnTo>
                    <a:lnTo>
                      <a:pt x="59" y="160"/>
                    </a:lnTo>
                    <a:lnTo>
                      <a:pt x="0" y="102"/>
                    </a:lnTo>
                    <a:lnTo>
                      <a:pt x="0" y="102"/>
                    </a:lnTo>
                    <a:lnTo>
                      <a:pt x="5" y="0"/>
                    </a:lnTo>
                    <a:lnTo>
                      <a:pt x="5" y="0"/>
                    </a:lnTo>
                    <a:close/>
                  </a:path>
                </a:pathLst>
              </a:custGeom>
              <a:solidFill>
                <a:srgbClr val="B9B9BC"/>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65" name="Google Shape;365;p7"/>
              <p:cNvSpPr/>
              <p:nvPr/>
            </p:nvSpPr>
            <p:spPr>
              <a:xfrm>
                <a:off x="3415082" y="5084128"/>
                <a:ext cx="142852" cy="254642"/>
              </a:xfrm>
              <a:custGeom>
                <a:avLst/>
                <a:gdLst/>
                <a:ahLst/>
                <a:cxnLst/>
                <a:rect l="l" t="t" r="r" b="b"/>
                <a:pathLst>
                  <a:path w="90" h="160" extrusionOk="0">
                    <a:moveTo>
                      <a:pt x="5" y="0"/>
                    </a:moveTo>
                    <a:lnTo>
                      <a:pt x="5" y="0"/>
                    </a:lnTo>
                    <a:lnTo>
                      <a:pt x="90" y="0"/>
                    </a:lnTo>
                    <a:lnTo>
                      <a:pt x="90" y="0"/>
                    </a:lnTo>
                    <a:lnTo>
                      <a:pt x="73" y="140"/>
                    </a:lnTo>
                    <a:lnTo>
                      <a:pt x="73" y="140"/>
                    </a:lnTo>
                    <a:lnTo>
                      <a:pt x="72" y="147"/>
                    </a:lnTo>
                    <a:lnTo>
                      <a:pt x="67" y="152"/>
                    </a:lnTo>
                    <a:lnTo>
                      <a:pt x="62" y="157"/>
                    </a:lnTo>
                    <a:lnTo>
                      <a:pt x="55" y="160"/>
                    </a:lnTo>
                    <a:lnTo>
                      <a:pt x="55" y="160"/>
                    </a:lnTo>
                    <a:lnTo>
                      <a:pt x="0" y="101"/>
                    </a:lnTo>
                    <a:lnTo>
                      <a:pt x="0" y="101"/>
                    </a:lnTo>
                    <a:lnTo>
                      <a:pt x="5" y="0"/>
                    </a:lnTo>
                    <a:lnTo>
                      <a:pt x="5" y="0"/>
                    </a:lnTo>
                    <a:close/>
                  </a:path>
                </a:pathLst>
              </a:custGeom>
              <a:solidFill>
                <a:srgbClr val="B9B9BD"/>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66" name="Google Shape;366;p7"/>
              <p:cNvSpPr/>
              <p:nvPr/>
            </p:nvSpPr>
            <p:spPr>
              <a:xfrm>
                <a:off x="3417424" y="5084128"/>
                <a:ext cx="140510" cy="254642"/>
              </a:xfrm>
              <a:custGeom>
                <a:avLst/>
                <a:gdLst/>
                <a:ahLst/>
                <a:cxnLst/>
                <a:rect l="l" t="t" r="r" b="b"/>
                <a:pathLst>
                  <a:path w="88" h="160" extrusionOk="0">
                    <a:moveTo>
                      <a:pt x="7" y="0"/>
                    </a:moveTo>
                    <a:lnTo>
                      <a:pt x="7" y="0"/>
                    </a:lnTo>
                    <a:lnTo>
                      <a:pt x="88" y="0"/>
                    </a:lnTo>
                    <a:lnTo>
                      <a:pt x="88" y="0"/>
                    </a:lnTo>
                    <a:lnTo>
                      <a:pt x="71" y="140"/>
                    </a:lnTo>
                    <a:lnTo>
                      <a:pt x="71" y="140"/>
                    </a:lnTo>
                    <a:lnTo>
                      <a:pt x="70" y="147"/>
                    </a:lnTo>
                    <a:lnTo>
                      <a:pt x="65" y="152"/>
                    </a:lnTo>
                    <a:lnTo>
                      <a:pt x="60" y="157"/>
                    </a:lnTo>
                    <a:lnTo>
                      <a:pt x="55" y="160"/>
                    </a:lnTo>
                    <a:lnTo>
                      <a:pt x="55" y="160"/>
                    </a:lnTo>
                    <a:lnTo>
                      <a:pt x="0" y="99"/>
                    </a:lnTo>
                    <a:lnTo>
                      <a:pt x="0" y="99"/>
                    </a:lnTo>
                    <a:lnTo>
                      <a:pt x="7" y="0"/>
                    </a:lnTo>
                    <a:lnTo>
                      <a:pt x="7" y="0"/>
                    </a:lnTo>
                    <a:close/>
                  </a:path>
                </a:pathLst>
              </a:custGeom>
              <a:solidFill>
                <a:srgbClr val="BABABE"/>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67" name="Google Shape;367;p7"/>
              <p:cNvSpPr/>
              <p:nvPr/>
            </p:nvSpPr>
            <p:spPr>
              <a:xfrm>
                <a:off x="3426792" y="5084128"/>
                <a:ext cx="131143" cy="254642"/>
              </a:xfrm>
              <a:custGeom>
                <a:avLst/>
                <a:gdLst/>
                <a:ahLst/>
                <a:cxnLst/>
                <a:rect l="l" t="t" r="r" b="b"/>
                <a:pathLst>
                  <a:path w="83" h="160" extrusionOk="0">
                    <a:moveTo>
                      <a:pt x="6" y="0"/>
                    </a:moveTo>
                    <a:lnTo>
                      <a:pt x="6" y="0"/>
                    </a:lnTo>
                    <a:lnTo>
                      <a:pt x="83" y="0"/>
                    </a:lnTo>
                    <a:lnTo>
                      <a:pt x="83" y="0"/>
                    </a:lnTo>
                    <a:lnTo>
                      <a:pt x="66" y="140"/>
                    </a:lnTo>
                    <a:lnTo>
                      <a:pt x="66" y="140"/>
                    </a:lnTo>
                    <a:lnTo>
                      <a:pt x="65" y="147"/>
                    </a:lnTo>
                    <a:lnTo>
                      <a:pt x="60" y="152"/>
                    </a:lnTo>
                    <a:lnTo>
                      <a:pt x="55" y="156"/>
                    </a:lnTo>
                    <a:lnTo>
                      <a:pt x="50" y="160"/>
                    </a:lnTo>
                    <a:lnTo>
                      <a:pt x="50" y="160"/>
                    </a:lnTo>
                    <a:lnTo>
                      <a:pt x="0" y="99"/>
                    </a:lnTo>
                    <a:lnTo>
                      <a:pt x="0" y="99"/>
                    </a:lnTo>
                    <a:lnTo>
                      <a:pt x="6" y="0"/>
                    </a:lnTo>
                    <a:lnTo>
                      <a:pt x="6" y="0"/>
                    </a:lnTo>
                    <a:close/>
                  </a:path>
                </a:pathLst>
              </a:custGeom>
              <a:solidFill>
                <a:srgbClr val="BBBBBE"/>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68" name="Google Shape;368;p7"/>
              <p:cNvSpPr/>
              <p:nvPr/>
            </p:nvSpPr>
            <p:spPr>
              <a:xfrm>
                <a:off x="3431475" y="5084128"/>
                <a:ext cx="126459" cy="254642"/>
              </a:xfrm>
              <a:custGeom>
                <a:avLst/>
                <a:gdLst/>
                <a:ahLst/>
                <a:cxnLst/>
                <a:rect l="l" t="t" r="r" b="b"/>
                <a:pathLst>
                  <a:path w="79" h="160" extrusionOk="0">
                    <a:moveTo>
                      <a:pt x="5" y="0"/>
                    </a:moveTo>
                    <a:lnTo>
                      <a:pt x="5" y="0"/>
                    </a:lnTo>
                    <a:lnTo>
                      <a:pt x="79" y="0"/>
                    </a:lnTo>
                    <a:lnTo>
                      <a:pt x="79" y="0"/>
                    </a:lnTo>
                    <a:lnTo>
                      <a:pt x="62" y="140"/>
                    </a:lnTo>
                    <a:lnTo>
                      <a:pt x="62" y="140"/>
                    </a:lnTo>
                    <a:lnTo>
                      <a:pt x="61" y="147"/>
                    </a:lnTo>
                    <a:lnTo>
                      <a:pt x="56" y="152"/>
                    </a:lnTo>
                    <a:lnTo>
                      <a:pt x="51" y="156"/>
                    </a:lnTo>
                    <a:lnTo>
                      <a:pt x="46" y="160"/>
                    </a:lnTo>
                    <a:lnTo>
                      <a:pt x="46" y="160"/>
                    </a:lnTo>
                    <a:lnTo>
                      <a:pt x="0" y="98"/>
                    </a:lnTo>
                    <a:lnTo>
                      <a:pt x="0" y="98"/>
                    </a:lnTo>
                    <a:lnTo>
                      <a:pt x="5" y="0"/>
                    </a:lnTo>
                    <a:lnTo>
                      <a:pt x="5" y="0"/>
                    </a:lnTo>
                    <a:close/>
                  </a:path>
                </a:pathLst>
              </a:custGeom>
              <a:solidFill>
                <a:srgbClr val="BBBBBF"/>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69" name="Google Shape;369;p7"/>
              <p:cNvSpPr/>
              <p:nvPr/>
            </p:nvSpPr>
            <p:spPr>
              <a:xfrm>
                <a:off x="3438500" y="5084128"/>
                <a:ext cx="119434" cy="254642"/>
              </a:xfrm>
              <a:custGeom>
                <a:avLst/>
                <a:gdLst/>
                <a:ahLst/>
                <a:cxnLst/>
                <a:rect l="l" t="t" r="r" b="b"/>
                <a:pathLst>
                  <a:path w="75" h="160" extrusionOk="0">
                    <a:moveTo>
                      <a:pt x="5" y="0"/>
                    </a:moveTo>
                    <a:lnTo>
                      <a:pt x="5" y="0"/>
                    </a:lnTo>
                    <a:lnTo>
                      <a:pt x="75" y="0"/>
                    </a:lnTo>
                    <a:lnTo>
                      <a:pt x="75" y="0"/>
                    </a:lnTo>
                    <a:lnTo>
                      <a:pt x="58" y="140"/>
                    </a:lnTo>
                    <a:lnTo>
                      <a:pt x="58" y="140"/>
                    </a:lnTo>
                    <a:lnTo>
                      <a:pt x="57" y="147"/>
                    </a:lnTo>
                    <a:lnTo>
                      <a:pt x="52" y="152"/>
                    </a:lnTo>
                    <a:lnTo>
                      <a:pt x="48" y="156"/>
                    </a:lnTo>
                    <a:lnTo>
                      <a:pt x="43" y="160"/>
                    </a:lnTo>
                    <a:lnTo>
                      <a:pt x="43" y="160"/>
                    </a:lnTo>
                    <a:lnTo>
                      <a:pt x="0" y="96"/>
                    </a:lnTo>
                    <a:lnTo>
                      <a:pt x="0" y="96"/>
                    </a:lnTo>
                    <a:lnTo>
                      <a:pt x="5" y="0"/>
                    </a:lnTo>
                    <a:lnTo>
                      <a:pt x="5" y="0"/>
                    </a:lnTo>
                    <a:close/>
                  </a:path>
                </a:pathLst>
              </a:custGeom>
              <a:solidFill>
                <a:srgbClr val="BCBCC0"/>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70" name="Google Shape;370;p7"/>
              <p:cNvSpPr/>
              <p:nvPr/>
            </p:nvSpPr>
            <p:spPr>
              <a:xfrm>
                <a:off x="3445526" y="5084128"/>
                <a:ext cx="112408" cy="254642"/>
              </a:xfrm>
              <a:custGeom>
                <a:avLst/>
                <a:gdLst/>
                <a:ahLst/>
                <a:cxnLst/>
                <a:rect l="l" t="t" r="r" b="b"/>
                <a:pathLst>
                  <a:path w="71" h="160" extrusionOk="0">
                    <a:moveTo>
                      <a:pt x="5" y="0"/>
                    </a:moveTo>
                    <a:lnTo>
                      <a:pt x="5" y="0"/>
                    </a:lnTo>
                    <a:lnTo>
                      <a:pt x="71" y="0"/>
                    </a:lnTo>
                    <a:lnTo>
                      <a:pt x="71" y="0"/>
                    </a:lnTo>
                    <a:lnTo>
                      <a:pt x="54" y="140"/>
                    </a:lnTo>
                    <a:lnTo>
                      <a:pt x="54" y="140"/>
                    </a:lnTo>
                    <a:lnTo>
                      <a:pt x="53" y="147"/>
                    </a:lnTo>
                    <a:lnTo>
                      <a:pt x="48" y="152"/>
                    </a:lnTo>
                    <a:lnTo>
                      <a:pt x="44" y="156"/>
                    </a:lnTo>
                    <a:lnTo>
                      <a:pt x="39" y="160"/>
                    </a:lnTo>
                    <a:lnTo>
                      <a:pt x="39" y="160"/>
                    </a:lnTo>
                    <a:lnTo>
                      <a:pt x="0" y="95"/>
                    </a:lnTo>
                    <a:lnTo>
                      <a:pt x="0" y="95"/>
                    </a:lnTo>
                    <a:lnTo>
                      <a:pt x="5" y="0"/>
                    </a:lnTo>
                    <a:lnTo>
                      <a:pt x="5" y="0"/>
                    </a:lnTo>
                    <a:close/>
                  </a:path>
                </a:pathLst>
              </a:custGeom>
              <a:solidFill>
                <a:srgbClr val="BCBCC0"/>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71" name="Google Shape;371;p7"/>
              <p:cNvSpPr/>
              <p:nvPr/>
            </p:nvSpPr>
            <p:spPr>
              <a:xfrm>
                <a:off x="3447867" y="5084128"/>
                <a:ext cx="110067" cy="251538"/>
              </a:xfrm>
              <a:custGeom>
                <a:avLst/>
                <a:gdLst/>
                <a:ahLst/>
                <a:cxnLst/>
                <a:rect l="l" t="t" r="r" b="b"/>
                <a:pathLst>
                  <a:path w="69" h="159" extrusionOk="0">
                    <a:moveTo>
                      <a:pt x="7" y="0"/>
                    </a:moveTo>
                    <a:lnTo>
                      <a:pt x="7" y="0"/>
                    </a:lnTo>
                    <a:lnTo>
                      <a:pt x="69" y="0"/>
                    </a:lnTo>
                    <a:lnTo>
                      <a:pt x="69" y="0"/>
                    </a:lnTo>
                    <a:lnTo>
                      <a:pt x="52" y="140"/>
                    </a:lnTo>
                    <a:lnTo>
                      <a:pt x="52" y="140"/>
                    </a:lnTo>
                    <a:lnTo>
                      <a:pt x="51" y="147"/>
                    </a:lnTo>
                    <a:lnTo>
                      <a:pt x="46" y="152"/>
                    </a:lnTo>
                    <a:lnTo>
                      <a:pt x="42" y="156"/>
                    </a:lnTo>
                    <a:lnTo>
                      <a:pt x="37" y="159"/>
                    </a:lnTo>
                    <a:lnTo>
                      <a:pt x="37" y="159"/>
                    </a:lnTo>
                    <a:lnTo>
                      <a:pt x="0" y="94"/>
                    </a:lnTo>
                    <a:lnTo>
                      <a:pt x="0" y="94"/>
                    </a:lnTo>
                    <a:lnTo>
                      <a:pt x="7" y="0"/>
                    </a:lnTo>
                    <a:lnTo>
                      <a:pt x="7" y="0"/>
                    </a:lnTo>
                    <a:close/>
                  </a:path>
                </a:pathLst>
              </a:custGeom>
              <a:solidFill>
                <a:srgbClr val="BDBDC1"/>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72" name="Google Shape;372;p7"/>
              <p:cNvSpPr/>
              <p:nvPr/>
            </p:nvSpPr>
            <p:spPr>
              <a:xfrm>
                <a:off x="3454894" y="5084128"/>
                <a:ext cx="103041" cy="251538"/>
              </a:xfrm>
              <a:custGeom>
                <a:avLst/>
                <a:gdLst/>
                <a:ahLst/>
                <a:cxnLst/>
                <a:rect l="l" t="t" r="r" b="b"/>
                <a:pathLst>
                  <a:path w="65" h="159" extrusionOk="0">
                    <a:moveTo>
                      <a:pt x="7" y="0"/>
                    </a:moveTo>
                    <a:lnTo>
                      <a:pt x="7" y="0"/>
                    </a:lnTo>
                    <a:lnTo>
                      <a:pt x="65" y="0"/>
                    </a:lnTo>
                    <a:lnTo>
                      <a:pt x="65" y="0"/>
                    </a:lnTo>
                    <a:lnTo>
                      <a:pt x="48" y="140"/>
                    </a:lnTo>
                    <a:lnTo>
                      <a:pt x="48" y="140"/>
                    </a:lnTo>
                    <a:lnTo>
                      <a:pt x="47" y="147"/>
                    </a:lnTo>
                    <a:lnTo>
                      <a:pt x="42" y="152"/>
                    </a:lnTo>
                    <a:lnTo>
                      <a:pt x="38" y="156"/>
                    </a:lnTo>
                    <a:lnTo>
                      <a:pt x="33" y="159"/>
                    </a:lnTo>
                    <a:lnTo>
                      <a:pt x="33" y="159"/>
                    </a:lnTo>
                    <a:lnTo>
                      <a:pt x="0" y="92"/>
                    </a:lnTo>
                    <a:lnTo>
                      <a:pt x="0" y="92"/>
                    </a:lnTo>
                    <a:lnTo>
                      <a:pt x="7" y="0"/>
                    </a:lnTo>
                    <a:lnTo>
                      <a:pt x="7" y="0"/>
                    </a:lnTo>
                    <a:close/>
                  </a:path>
                </a:pathLst>
              </a:custGeom>
              <a:solidFill>
                <a:srgbClr val="BEBEC1"/>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73" name="Google Shape;373;p7"/>
              <p:cNvSpPr/>
              <p:nvPr/>
            </p:nvSpPr>
            <p:spPr>
              <a:xfrm>
                <a:off x="3461918" y="5084128"/>
                <a:ext cx="96016" cy="251538"/>
              </a:xfrm>
              <a:custGeom>
                <a:avLst/>
                <a:gdLst/>
                <a:ahLst/>
                <a:cxnLst/>
                <a:rect l="l" t="t" r="r" b="b"/>
                <a:pathLst>
                  <a:path w="60" h="159" extrusionOk="0">
                    <a:moveTo>
                      <a:pt x="6" y="0"/>
                    </a:moveTo>
                    <a:lnTo>
                      <a:pt x="6" y="0"/>
                    </a:lnTo>
                    <a:lnTo>
                      <a:pt x="60" y="0"/>
                    </a:lnTo>
                    <a:lnTo>
                      <a:pt x="60" y="0"/>
                    </a:lnTo>
                    <a:lnTo>
                      <a:pt x="43" y="140"/>
                    </a:lnTo>
                    <a:lnTo>
                      <a:pt x="43" y="140"/>
                    </a:lnTo>
                    <a:lnTo>
                      <a:pt x="42" y="147"/>
                    </a:lnTo>
                    <a:lnTo>
                      <a:pt x="39" y="151"/>
                    </a:lnTo>
                    <a:lnTo>
                      <a:pt x="33" y="156"/>
                    </a:lnTo>
                    <a:lnTo>
                      <a:pt x="29" y="159"/>
                    </a:lnTo>
                    <a:lnTo>
                      <a:pt x="29" y="159"/>
                    </a:lnTo>
                    <a:lnTo>
                      <a:pt x="0" y="91"/>
                    </a:lnTo>
                    <a:lnTo>
                      <a:pt x="0" y="91"/>
                    </a:lnTo>
                    <a:lnTo>
                      <a:pt x="6" y="0"/>
                    </a:lnTo>
                    <a:lnTo>
                      <a:pt x="6" y="0"/>
                    </a:lnTo>
                    <a:close/>
                  </a:path>
                </a:pathLst>
              </a:custGeom>
              <a:solidFill>
                <a:srgbClr val="BEBEC2"/>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74" name="Google Shape;374;p7"/>
              <p:cNvSpPr/>
              <p:nvPr/>
            </p:nvSpPr>
            <p:spPr>
              <a:xfrm>
                <a:off x="3468945" y="5084128"/>
                <a:ext cx="88990" cy="251538"/>
              </a:xfrm>
              <a:custGeom>
                <a:avLst/>
                <a:gdLst/>
                <a:ahLst/>
                <a:cxnLst/>
                <a:rect l="l" t="t" r="r" b="b"/>
                <a:pathLst>
                  <a:path w="56" h="159" extrusionOk="0">
                    <a:moveTo>
                      <a:pt x="6" y="0"/>
                    </a:moveTo>
                    <a:lnTo>
                      <a:pt x="6" y="0"/>
                    </a:lnTo>
                    <a:lnTo>
                      <a:pt x="56" y="0"/>
                    </a:lnTo>
                    <a:lnTo>
                      <a:pt x="56" y="0"/>
                    </a:lnTo>
                    <a:lnTo>
                      <a:pt x="39" y="140"/>
                    </a:lnTo>
                    <a:lnTo>
                      <a:pt x="39" y="140"/>
                    </a:lnTo>
                    <a:lnTo>
                      <a:pt x="38" y="147"/>
                    </a:lnTo>
                    <a:lnTo>
                      <a:pt x="35" y="151"/>
                    </a:lnTo>
                    <a:lnTo>
                      <a:pt x="29" y="156"/>
                    </a:lnTo>
                    <a:lnTo>
                      <a:pt x="25" y="159"/>
                    </a:lnTo>
                    <a:lnTo>
                      <a:pt x="25" y="159"/>
                    </a:lnTo>
                    <a:lnTo>
                      <a:pt x="0" y="91"/>
                    </a:lnTo>
                    <a:lnTo>
                      <a:pt x="0" y="91"/>
                    </a:lnTo>
                    <a:lnTo>
                      <a:pt x="6" y="0"/>
                    </a:lnTo>
                    <a:lnTo>
                      <a:pt x="6" y="0"/>
                    </a:lnTo>
                    <a:close/>
                  </a:path>
                </a:pathLst>
              </a:custGeom>
              <a:solidFill>
                <a:srgbClr val="BFBFC3"/>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75" name="Google Shape;375;p7"/>
              <p:cNvSpPr/>
              <p:nvPr/>
            </p:nvSpPr>
            <p:spPr>
              <a:xfrm>
                <a:off x="3471286" y="5084128"/>
                <a:ext cx="86648" cy="251538"/>
              </a:xfrm>
              <a:custGeom>
                <a:avLst/>
                <a:gdLst/>
                <a:ahLst/>
                <a:cxnLst/>
                <a:rect l="l" t="t" r="r" b="b"/>
                <a:pathLst>
                  <a:path w="54" h="159" extrusionOk="0">
                    <a:moveTo>
                      <a:pt x="7" y="0"/>
                    </a:moveTo>
                    <a:lnTo>
                      <a:pt x="7" y="0"/>
                    </a:lnTo>
                    <a:lnTo>
                      <a:pt x="54" y="0"/>
                    </a:lnTo>
                    <a:lnTo>
                      <a:pt x="54" y="0"/>
                    </a:lnTo>
                    <a:lnTo>
                      <a:pt x="37" y="140"/>
                    </a:lnTo>
                    <a:lnTo>
                      <a:pt x="37" y="140"/>
                    </a:lnTo>
                    <a:lnTo>
                      <a:pt x="36" y="145"/>
                    </a:lnTo>
                    <a:lnTo>
                      <a:pt x="33" y="151"/>
                    </a:lnTo>
                    <a:lnTo>
                      <a:pt x="29" y="155"/>
                    </a:lnTo>
                    <a:lnTo>
                      <a:pt x="23" y="159"/>
                    </a:lnTo>
                    <a:lnTo>
                      <a:pt x="23" y="159"/>
                    </a:lnTo>
                    <a:lnTo>
                      <a:pt x="0" y="90"/>
                    </a:lnTo>
                    <a:lnTo>
                      <a:pt x="0" y="90"/>
                    </a:lnTo>
                    <a:lnTo>
                      <a:pt x="7" y="0"/>
                    </a:lnTo>
                    <a:lnTo>
                      <a:pt x="7" y="0"/>
                    </a:lnTo>
                    <a:close/>
                  </a:path>
                </a:pathLst>
              </a:custGeom>
              <a:solidFill>
                <a:srgbClr val="BFBFC3"/>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76" name="Google Shape;376;p7"/>
              <p:cNvSpPr/>
              <p:nvPr/>
            </p:nvSpPr>
            <p:spPr>
              <a:xfrm>
                <a:off x="3478312" y="5084128"/>
                <a:ext cx="79622" cy="251538"/>
              </a:xfrm>
              <a:custGeom>
                <a:avLst/>
                <a:gdLst/>
                <a:ahLst/>
                <a:cxnLst/>
                <a:rect l="l" t="t" r="r" b="b"/>
                <a:pathLst>
                  <a:path w="50" h="159" extrusionOk="0">
                    <a:moveTo>
                      <a:pt x="7" y="0"/>
                    </a:moveTo>
                    <a:lnTo>
                      <a:pt x="7" y="0"/>
                    </a:lnTo>
                    <a:lnTo>
                      <a:pt x="50" y="0"/>
                    </a:lnTo>
                    <a:lnTo>
                      <a:pt x="50" y="0"/>
                    </a:lnTo>
                    <a:lnTo>
                      <a:pt x="33" y="140"/>
                    </a:lnTo>
                    <a:lnTo>
                      <a:pt x="33" y="140"/>
                    </a:lnTo>
                    <a:lnTo>
                      <a:pt x="32" y="145"/>
                    </a:lnTo>
                    <a:lnTo>
                      <a:pt x="29" y="151"/>
                    </a:lnTo>
                    <a:lnTo>
                      <a:pt x="25" y="155"/>
                    </a:lnTo>
                    <a:lnTo>
                      <a:pt x="19" y="159"/>
                    </a:lnTo>
                    <a:lnTo>
                      <a:pt x="19" y="159"/>
                    </a:lnTo>
                    <a:lnTo>
                      <a:pt x="0" y="88"/>
                    </a:lnTo>
                    <a:lnTo>
                      <a:pt x="0" y="88"/>
                    </a:lnTo>
                    <a:lnTo>
                      <a:pt x="7" y="0"/>
                    </a:lnTo>
                    <a:lnTo>
                      <a:pt x="7" y="0"/>
                    </a:lnTo>
                    <a:close/>
                  </a:path>
                </a:pathLst>
              </a:custGeom>
              <a:solidFill>
                <a:srgbClr val="C0C0C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77" name="Google Shape;377;p7"/>
              <p:cNvSpPr/>
              <p:nvPr/>
            </p:nvSpPr>
            <p:spPr>
              <a:xfrm>
                <a:off x="3485337" y="5084128"/>
                <a:ext cx="72597" cy="251538"/>
              </a:xfrm>
              <a:custGeom>
                <a:avLst/>
                <a:gdLst/>
                <a:ahLst/>
                <a:cxnLst/>
                <a:rect l="l" t="t" r="r" b="b"/>
                <a:pathLst>
                  <a:path w="46" h="159" extrusionOk="0">
                    <a:moveTo>
                      <a:pt x="7" y="0"/>
                    </a:moveTo>
                    <a:lnTo>
                      <a:pt x="7" y="0"/>
                    </a:lnTo>
                    <a:lnTo>
                      <a:pt x="46" y="0"/>
                    </a:lnTo>
                    <a:lnTo>
                      <a:pt x="46" y="0"/>
                    </a:lnTo>
                    <a:lnTo>
                      <a:pt x="29" y="140"/>
                    </a:lnTo>
                    <a:lnTo>
                      <a:pt x="29" y="140"/>
                    </a:lnTo>
                    <a:lnTo>
                      <a:pt x="28" y="145"/>
                    </a:lnTo>
                    <a:lnTo>
                      <a:pt x="25" y="151"/>
                    </a:lnTo>
                    <a:lnTo>
                      <a:pt x="21" y="155"/>
                    </a:lnTo>
                    <a:lnTo>
                      <a:pt x="17" y="159"/>
                    </a:lnTo>
                    <a:lnTo>
                      <a:pt x="17" y="159"/>
                    </a:lnTo>
                    <a:lnTo>
                      <a:pt x="0" y="87"/>
                    </a:lnTo>
                    <a:lnTo>
                      <a:pt x="0" y="87"/>
                    </a:lnTo>
                    <a:lnTo>
                      <a:pt x="7" y="0"/>
                    </a:lnTo>
                    <a:lnTo>
                      <a:pt x="7" y="0"/>
                    </a:lnTo>
                    <a:close/>
                  </a:path>
                </a:pathLst>
              </a:custGeom>
              <a:solidFill>
                <a:srgbClr val="C1C1C5"/>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78" name="Google Shape;378;p7"/>
              <p:cNvSpPr/>
              <p:nvPr/>
            </p:nvSpPr>
            <p:spPr>
              <a:xfrm>
                <a:off x="3492363" y="5084128"/>
                <a:ext cx="65571" cy="251538"/>
              </a:xfrm>
              <a:custGeom>
                <a:avLst/>
                <a:gdLst/>
                <a:ahLst/>
                <a:cxnLst/>
                <a:rect l="l" t="t" r="r" b="b"/>
                <a:pathLst>
                  <a:path w="41" h="159" extrusionOk="0">
                    <a:moveTo>
                      <a:pt x="6" y="0"/>
                    </a:moveTo>
                    <a:lnTo>
                      <a:pt x="6" y="0"/>
                    </a:lnTo>
                    <a:lnTo>
                      <a:pt x="41" y="0"/>
                    </a:lnTo>
                    <a:lnTo>
                      <a:pt x="41" y="0"/>
                    </a:lnTo>
                    <a:lnTo>
                      <a:pt x="24" y="140"/>
                    </a:lnTo>
                    <a:lnTo>
                      <a:pt x="24" y="140"/>
                    </a:lnTo>
                    <a:lnTo>
                      <a:pt x="23" y="145"/>
                    </a:lnTo>
                    <a:lnTo>
                      <a:pt x="20" y="151"/>
                    </a:lnTo>
                    <a:lnTo>
                      <a:pt x="16" y="155"/>
                    </a:lnTo>
                    <a:lnTo>
                      <a:pt x="12" y="159"/>
                    </a:lnTo>
                    <a:lnTo>
                      <a:pt x="12" y="159"/>
                    </a:lnTo>
                    <a:lnTo>
                      <a:pt x="0" y="86"/>
                    </a:lnTo>
                    <a:lnTo>
                      <a:pt x="0" y="86"/>
                    </a:lnTo>
                    <a:lnTo>
                      <a:pt x="6" y="0"/>
                    </a:lnTo>
                    <a:lnTo>
                      <a:pt x="6" y="0"/>
                    </a:lnTo>
                    <a:close/>
                  </a:path>
                </a:pathLst>
              </a:custGeom>
              <a:solidFill>
                <a:srgbClr val="C1C1C5"/>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79" name="Google Shape;379;p7"/>
              <p:cNvSpPr/>
              <p:nvPr/>
            </p:nvSpPr>
            <p:spPr>
              <a:xfrm>
                <a:off x="3497047" y="5084128"/>
                <a:ext cx="60888" cy="251538"/>
              </a:xfrm>
              <a:custGeom>
                <a:avLst/>
                <a:gdLst/>
                <a:ahLst/>
                <a:cxnLst/>
                <a:rect l="l" t="t" r="r" b="b"/>
                <a:pathLst>
                  <a:path w="39" h="159" extrusionOk="0">
                    <a:moveTo>
                      <a:pt x="8" y="0"/>
                    </a:moveTo>
                    <a:lnTo>
                      <a:pt x="8" y="0"/>
                    </a:lnTo>
                    <a:lnTo>
                      <a:pt x="39" y="0"/>
                    </a:lnTo>
                    <a:lnTo>
                      <a:pt x="39" y="0"/>
                    </a:lnTo>
                    <a:lnTo>
                      <a:pt x="22" y="140"/>
                    </a:lnTo>
                    <a:lnTo>
                      <a:pt x="22" y="140"/>
                    </a:lnTo>
                    <a:lnTo>
                      <a:pt x="21" y="145"/>
                    </a:lnTo>
                    <a:lnTo>
                      <a:pt x="18" y="151"/>
                    </a:lnTo>
                    <a:lnTo>
                      <a:pt x="14" y="155"/>
                    </a:lnTo>
                    <a:lnTo>
                      <a:pt x="10" y="159"/>
                    </a:lnTo>
                    <a:lnTo>
                      <a:pt x="10" y="159"/>
                    </a:lnTo>
                    <a:lnTo>
                      <a:pt x="0" y="84"/>
                    </a:lnTo>
                    <a:lnTo>
                      <a:pt x="0" y="84"/>
                    </a:lnTo>
                    <a:lnTo>
                      <a:pt x="8" y="0"/>
                    </a:lnTo>
                    <a:lnTo>
                      <a:pt x="8" y="0"/>
                    </a:lnTo>
                    <a:close/>
                  </a:path>
                </a:pathLst>
              </a:custGeom>
              <a:solidFill>
                <a:srgbClr val="C2C2C6"/>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80" name="Google Shape;380;p7"/>
              <p:cNvSpPr/>
              <p:nvPr/>
            </p:nvSpPr>
            <p:spPr>
              <a:xfrm>
                <a:off x="3501730" y="5084128"/>
                <a:ext cx="56204" cy="251538"/>
              </a:xfrm>
              <a:custGeom>
                <a:avLst/>
                <a:gdLst/>
                <a:ahLst/>
                <a:cxnLst/>
                <a:rect l="l" t="t" r="r" b="b"/>
                <a:pathLst>
                  <a:path w="35" h="159" extrusionOk="0">
                    <a:moveTo>
                      <a:pt x="8" y="0"/>
                    </a:moveTo>
                    <a:lnTo>
                      <a:pt x="8" y="0"/>
                    </a:lnTo>
                    <a:lnTo>
                      <a:pt x="35" y="0"/>
                    </a:lnTo>
                    <a:lnTo>
                      <a:pt x="35" y="0"/>
                    </a:lnTo>
                    <a:lnTo>
                      <a:pt x="18" y="140"/>
                    </a:lnTo>
                    <a:lnTo>
                      <a:pt x="18" y="140"/>
                    </a:lnTo>
                    <a:lnTo>
                      <a:pt x="17" y="145"/>
                    </a:lnTo>
                    <a:lnTo>
                      <a:pt x="14" y="151"/>
                    </a:lnTo>
                    <a:lnTo>
                      <a:pt x="11" y="155"/>
                    </a:lnTo>
                    <a:lnTo>
                      <a:pt x="7" y="159"/>
                    </a:lnTo>
                    <a:lnTo>
                      <a:pt x="7" y="159"/>
                    </a:lnTo>
                    <a:lnTo>
                      <a:pt x="0" y="84"/>
                    </a:lnTo>
                    <a:lnTo>
                      <a:pt x="0" y="84"/>
                    </a:lnTo>
                    <a:lnTo>
                      <a:pt x="8" y="0"/>
                    </a:lnTo>
                    <a:lnTo>
                      <a:pt x="8" y="0"/>
                    </a:lnTo>
                    <a:close/>
                  </a:path>
                </a:pathLst>
              </a:custGeom>
              <a:solidFill>
                <a:srgbClr val="C3C3C6"/>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81" name="Google Shape;381;p7"/>
              <p:cNvSpPr/>
              <p:nvPr/>
            </p:nvSpPr>
            <p:spPr>
              <a:xfrm>
                <a:off x="3508755" y="5084128"/>
                <a:ext cx="49179" cy="248431"/>
              </a:xfrm>
              <a:custGeom>
                <a:avLst/>
                <a:gdLst/>
                <a:ahLst/>
                <a:cxnLst/>
                <a:rect l="l" t="t" r="r" b="b"/>
                <a:pathLst>
                  <a:path w="31" h="157" extrusionOk="0">
                    <a:moveTo>
                      <a:pt x="7" y="0"/>
                    </a:moveTo>
                    <a:lnTo>
                      <a:pt x="7" y="0"/>
                    </a:lnTo>
                    <a:lnTo>
                      <a:pt x="31" y="0"/>
                    </a:lnTo>
                    <a:lnTo>
                      <a:pt x="31" y="0"/>
                    </a:lnTo>
                    <a:lnTo>
                      <a:pt x="14" y="140"/>
                    </a:lnTo>
                    <a:lnTo>
                      <a:pt x="14" y="140"/>
                    </a:lnTo>
                    <a:lnTo>
                      <a:pt x="13" y="145"/>
                    </a:lnTo>
                    <a:lnTo>
                      <a:pt x="10" y="151"/>
                    </a:lnTo>
                    <a:lnTo>
                      <a:pt x="7" y="155"/>
                    </a:lnTo>
                    <a:lnTo>
                      <a:pt x="3" y="157"/>
                    </a:lnTo>
                    <a:lnTo>
                      <a:pt x="3" y="157"/>
                    </a:lnTo>
                    <a:lnTo>
                      <a:pt x="0" y="83"/>
                    </a:lnTo>
                    <a:lnTo>
                      <a:pt x="0" y="83"/>
                    </a:lnTo>
                    <a:lnTo>
                      <a:pt x="7" y="0"/>
                    </a:lnTo>
                    <a:lnTo>
                      <a:pt x="7" y="0"/>
                    </a:lnTo>
                    <a:close/>
                  </a:path>
                </a:pathLst>
              </a:custGeom>
              <a:solidFill>
                <a:srgbClr val="C3C3C7"/>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82" name="Google Shape;382;p7"/>
              <p:cNvSpPr/>
              <p:nvPr/>
            </p:nvSpPr>
            <p:spPr>
              <a:xfrm>
                <a:off x="3513439" y="5084128"/>
                <a:ext cx="44496" cy="248431"/>
              </a:xfrm>
              <a:custGeom>
                <a:avLst/>
                <a:gdLst/>
                <a:ahLst/>
                <a:cxnLst/>
                <a:rect l="l" t="t" r="r" b="b"/>
                <a:pathLst>
                  <a:path w="28" h="157" extrusionOk="0">
                    <a:moveTo>
                      <a:pt x="8" y="0"/>
                    </a:moveTo>
                    <a:lnTo>
                      <a:pt x="8" y="0"/>
                    </a:lnTo>
                    <a:lnTo>
                      <a:pt x="28" y="0"/>
                    </a:lnTo>
                    <a:lnTo>
                      <a:pt x="28" y="0"/>
                    </a:lnTo>
                    <a:lnTo>
                      <a:pt x="11" y="140"/>
                    </a:lnTo>
                    <a:lnTo>
                      <a:pt x="11" y="140"/>
                    </a:lnTo>
                    <a:lnTo>
                      <a:pt x="10" y="145"/>
                    </a:lnTo>
                    <a:lnTo>
                      <a:pt x="7" y="151"/>
                    </a:lnTo>
                    <a:lnTo>
                      <a:pt x="4" y="155"/>
                    </a:lnTo>
                    <a:lnTo>
                      <a:pt x="0" y="157"/>
                    </a:lnTo>
                    <a:lnTo>
                      <a:pt x="0" y="157"/>
                    </a:lnTo>
                    <a:lnTo>
                      <a:pt x="1" y="82"/>
                    </a:lnTo>
                    <a:lnTo>
                      <a:pt x="1" y="82"/>
                    </a:lnTo>
                    <a:lnTo>
                      <a:pt x="8" y="0"/>
                    </a:lnTo>
                    <a:lnTo>
                      <a:pt x="8" y="0"/>
                    </a:lnTo>
                    <a:close/>
                  </a:path>
                </a:pathLst>
              </a:custGeom>
              <a:solidFill>
                <a:srgbClr val="C4C4C8"/>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83" name="Google Shape;383;p7"/>
              <p:cNvSpPr/>
              <p:nvPr/>
            </p:nvSpPr>
            <p:spPr>
              <a:xfrm>
                <a:off x="3513439" y="5084128"/>
                <a:ext cx="44496" cy="248431"/>
              </a:xfrm>
              <a:custGeom>
                <a:avLst/>
                <a:gdLst/>
                <a:ahLst/>
                <a:cxnLst/>
                <a:rect l="l" t="t" r="r" b="b"/>
                <a:pathLst>
                  <a:path w="28" h="157" extrusionOk="0">
                    <a:moveTo>
                      <a:pt x="12" y="0"/>
                    </a:moveTo>
                    <a:lnTo>
                      <a:pt x="12" y="0"/>
                    </a:lnTo>
                    <a:lnTo>
                      <a:pt x="28" y="0"/>
                    </a:lnTo>
                    <a:lnTo>
                      <a:pt x="28" y="0"/>
                    </a:lnTo>
                    <a:lnTo>
                      <a:pt x="11" y="140"/>
                    </a:lnTo>
                    <a:lnTo>
                      <a:pt x="11" y="140"/>
                    </a:lnTo>
                    <a:lnTo>
                      <a:pt x="10" y="145"/>
                    </a:lnTo>
                    <a:lnTo>
                      <a:pt x="8" y="149"/>
                    </a:lnTo>
                    <a:lnTo>
                      <a:pt x="4" y="155"/>
                    </a:lnTo>
                    <a:lnTo>
                      <a:pt x="0" y="157"/>
                    </a:lnTo>
                    <a:lnTo>
                      <a:pt x="0" y="157"/>
                    </a:lnTo>
                    <a:lnTo>
                      <a:pt x="5" y="80"/>
                    </a:lnTo>
                    <a:lnTo>
                      <a:pt x="5" y="80"/>
                    </a:lnTo>
                    <a:lnTo>
                      <a:pt x="12" y="0"/>
                    </a:lnTo>
                    <a:lnTo>
                      <a:pt x="12" y="0"/>
                    </a:lnTo>
                    <a:close/>
                  </a:path>
                </a:pathLst>
              </a:custGeom>
              <a:solidFill>
                <a:srgbClr val="C4C4C8"/>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84" name="Google Shape;384;p7"/>
              <p:cNvSpPr/>
              <p:nvPr/>
            </p:nvSpPr>
            <p:spPr>
              <a:xfrm>
                <a:off x="3515781" y="5084128"/>
                <a:ext cx="42153" cy="248431"/>
              </a:xfrm>
              <a:custGeom>
                <a:avLst/>
                <a:gdLst/>
                <a:ahLst/>
                <a:cxnLst/>
                <a:rect l="l" t="t" r="r" b="b"/>
                <a:pathLst>
                  <a:path w="27" h="157" extrusionOk="0">
                    <a:moveTo>
                      <a:pt x="15" y="0"/>
                    </a:moveTo>
                    <a:lnTo>
                      <a:pt x="27" y="0"/>
                    </a:lnTo>
                    <a:lnTo>
                      <a:pt x="10" y="140"/>
                    </a:lnTo>
                    <a:lnTo>
                      <a:pt x="10" y="140"/>
                    </a:lnTo>
                    <a:lnTo>
                      <a:pt x="9" y="145"/>
                    </a:lnTo>
                    <a:lnTo>
                      <a:pt x="7" y="149"/>
                    </a:lnTo>
                    <a:lnTo>
                      <a:pt x="3" y="153"/>
                    </a:lnTo>
                    <a:lnTo>
                      <a:pt x="0" y="157"/>
                    </a:lnTo>
                    <a:lnTo>
                      <a:pt x="15" y="0"/>
                    </a:lnTo>
                    <a:close/>
                  </a:path>
                </a:pathLst>
              </a:custGeom>
              <a:solidFill>
                <a:srgbClr val="C5C5C9"/>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grpSp>
      </p:grpSp>
      <p:sp>
        <p:nvSpPr>
          <p:cNvPr id="385" name="Google Shape;385;p7"/>
          <p:cNvSpPr txBox="1"/>
          <p:nvPr/>
        </p:nvSpPr>
        <p:spPr>
          <a:xfrm>
            <a:off x="2759333" y="1483868"/>
            <a:ext cx="5815533" cy="304698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1600"/>
              <a:buFont typeface="Calibri"/>
              <a:buAutoNum type="arabicParenR"/>
            </a:pPr>
            <a:r>
              <a:rPr lang="en-US" sz="1600" b="1" i="0" u="none" strike="noStrike" cap="none">
                <a:solidFill>
                  <a:srgbClr val="000000"/>
                </a:solidFill>
                <a:latin typeface="Calibri"/>
                <a:ea typeface="Calibri"/>
                <a:cs typeface="Calibri"/>
                <a:sym typeface="Calibri"/>
              </a:rPr>
              <a:t>Recognize </a:t>
            </a:r>
            <a:r>
              <a:rPr lang="en-US" sz="1600" i="0" u="none" strike="noStrike" cap="none">
                <a:solidFill>
                  <a:srgbClr val="000000"/>
                </a:solidFill>
                <a:latin typeface="Calibri"/>
                <a:ea typeface="Calibri"/>
                <a:cs typeface="Calibri"/>
                <a:sym typeface="Calibri"/>
              </a:rPr>
              <a:t>when a student</a:t>
            </a:r>
            <a:r>
              <a:rPr lang="en-US" sz="1600">
                <a:latin typeface="Calibri"/>
                <a:ea typeface="Calibri"/>
                <a:cs typeface="Calibri"/>
                <a:sym typeface="Calibri"/>
              </a:rPr>
              <a:t>’s behavior might be the result of trauma or distress.</a:t>
            </a:r>
            <a:br>
              <a:rPr lang="en-US" sz="1600">
                <a:latin typeface="Calibri"/>
                <a:ea typeface="Calibri"/>
                <a:cs typeface="Calibri"/>
                <a:sym typeface="Calibri"/>
              </a:rPr>
            </a:br>
            <a:endParaRPr sz="1600">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1600"/>
              <a:buFont typeface="Calibri"/>
              <a:buAutoNum type="arabicParenR"/>
            </a:pPr>
            <a:r>
              <a:rPr lang="en-US" sz="1600" b="1">
                <a:latin typeface="Calibri"/>
                <a:ea typeface="Calibri"/>
                <a:cs typeface="Calibri"/>
                <a:sym typeface="Calibri"/>
              </a:rPr>
              <a:t>Lead conversations </a:t>
            </a:r>
            <a:r>
              <a:rPr lang="en-US" sz="1600">
                <a:latin typeface="Calibri"/>
                <a:ea typeface="Calibri"/>
                <a:cs typeface="Calibri"/>
                <a:sym typeface="Calibri"/>
              </a:rPr>
              <a:t>with a student about how they might be feeling.</a:t>
            </a:r>
            <a:br>
              <a:rPr lang="en-US" sz="1600">
                <a:latin typeface="Calibri"/>
                <a:ea typeface="Calibri"/>
                <a:cs typeface="Calibri"/>
                <a:sym typeface="Calibri"/>
              </a:rPr>
            </a:br>
            <a:endParaRPr sz="1600">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1600"/>
              <a:buFont typeface="Calibri"/>
              <a:buAutoNum type="arabicParenR"/>
            </a:pPr>
            <a:r>
              <a:rPr lang="en-US" sz="1600" b="1">
                <a:latin typeface="Calibri"/>
                <a:ea typeface="Calibri"/>
                <a:cs typeface="Calibri"/>
                <a:sym typeface="Calibri"/>
              </a:rPr>
              <a:t>Problem-solve</a:t>
            </a:r>
            <a:r>
              <a:rPr lang="en-US" sz="1600">
                <a:latin typeface="Calibri"/>
                <a:ea typeface="Calibri"/>
                <a:cs typeface="Calibri"/>
                <a:sym typeface="Calibri"/>
              </a:rPr>
              <a:t> ways that your class can become a more comfortable place for students who have experienced trauma.</a:t>
            </a:r>
            <a:br>
              <a:rPr lang="en-US" sz="1600">
                <a:latin typeface="Calibri"/>
                <a:ea typeface="Calibri"/>
                <a:cs typeface="Calibri"/>
                <a:sym typeface="Calibri"/>
              </a:rPr>
            </a:br>
            <a:endParaRPr sz="1600">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1600"/>
              <a:buFont typeface="Calibri"/>
              <a:buAutoNum type="arabicParenR"/>
            </a:pPr>
            <a:r>
              <a:rPr lang="en-US" sz="1600" b="1">
                <a:latin typeface="Calibri"/>
                <a:ea typeface="Calibri"/>
                <a:cs typeface="Calibri"/>
                <a:sym typeface="Calibri"/>
              </a:rPr>
              <a:t>Assess </a:t>
            </a:r>
            <a:r>
              <a:rPr lang="en-US" sz="1600">
                <a:latin typeface="Calibri"/>
                <a:ea typeface="Calibri"/>
                <a:cs typeface="Calibri"/>
                <a:sym typeface="Calibri"/>
              </a:rPr>
              <a:t>the need for referral, motivating students to seek help when needed.</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fade">
                                      <p:cBhvr>
                                        <p:cTn id="7" dur="500"/>
                                        <p:tgtEl>
                                          <p:spTgt spid="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F96E83F8F90B1499D7B341A823B26E6" ma:contentTypeVersion="16" ma:contentTypeDescription="Create a new document." ma:contentTypeScope="" ma:versionID="f3d6e9cdb5ba792af9de4721aa0a15e8">
  <xsd:schema xmlns:xsd="http://www.w3.org/2001/XMLSchema" xmlns:xs="http://www.w3.org/2001/XMLSchema" xmlns:p="http://schemas.microsoft.com/office/2006/metadata/properties" xmlns:ns2="7f9d22db-6c92-4f9a-bbf1-679da3c313bc" xmlns:ns3="d022a453-ed52-4e36-911a-b6dcc46e6bf6" targetNamespace="http://schemas.microsoft.com/office/2006/metadata/properties" ma:root="true" ma:fieldsID="6da2d8ba59d4e963465ff1a947e6f755" ns2:_="" ns3:_="">
    <xsd:import namespace="7f9d22db-6c92-4f9a-bbf1-679da3c313bc"/>
    <xsd:import namespace="d022a453-ed52-4e36-911a-b6dcc46e6bf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9d22db-6c92-4f9a-bbf1-679da3c313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8afafd8-9f7e-41ef-9757-3264a724b32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022a453-ed52-4e36-911a-b6dcc46e6bf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a6951ec-1245-4765-895c-7076cdba4048}" ma:internalName="TaxCatchAll" ma:showField="CatchAllData" ma:web="d022a453-ed52-4e36-911a-b6dcc46e6b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f9d22db-6c92-4f9a-bbf1-679da3c313bc">
      <Terms xmlns="http://schemas.microsoft.com/office/infopath/2007/PartnerControls"/>
    </lcf76f155ced4ddcb4097134ff3c332f>
    <TaxCatchAll xmlns="d022a453-ed52-4e36-911a-b6dcc46e6bf6" xsi:nil="true"/>
  </documentManagement>
</p:properties>
</file>

<file path=customXml/itemProps1.xml><?xml version="1.0" encoding="utf-8"?>
<ds:datastoreItem xmlns:ds="http://schemas.openxmlformats.org/officeDocument/2006/customXml" ds:itemID="{B0EB3A60-A177-4C11-9CBE-8014D2F9F190}"/>
</file>

<file path=customXml/itemProps2.xml><?xml version="1.0" encoding="utf-8"?>
<ds:datastoreItem xmlns:ds="http://schemas.openxmlformats.org/officeDocument/2006/customXml" ds:itemID="{EC53398D-E6A8-4E18-B261-1D5D2C753778}"/>
</file>

<file path=customXml/itemProps3.xml><?xml version="1.0" encoding="utf-8"?>
<ds:datastoreItem xmlns:ds="http://schemas.openxmlformats.org/officeDocument/2006/customXml" ds:itemID="{900B0759-0A61-4351-840A-230AC1B4C1BE}"/>
</file>

<file path=docProps/app.xml><?xml version="1.0" encoding="utf-8"?>
<Properties xmlns="http://schemas.openxmlformats.org/officeDocument/2006/extended-properties" xmlns:vt="http://schemas.openxmlformats.org/officeDocument/2006/docPropsVTypes">
  <TotalTime>57</TotalTime>
  <Words>819</Words>
  <Application>Microsoft Office PowerPoint</Application>
  <PresentationFormat>On-screen Show (16:9)</PresentationFormat>
  <Paragraphs>139</Paragraphs>
  <Slides>20</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Times New Roman</vt:lpstr>
      <vt:lpstr>Arial</vt:lpstr>
      <vt:lpstr>Sen</vt:lpstr>
      <vt:lpstr>Noto Sans Symbols</vt:lpstr>
      <vt:lpstr>Helvetica Neue</vt:lpstr>
      <vt:lpstr>Poppins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Learning Objectives</vt:lpstr>
      <vt:lpstr>PowerPoint Presentation</vt:lpstr>
      <vt:lpstr>PowerPoint Presentation</vt:lpstr>
      <vt:lpstr>PowerPoint Presentation</vt:lpstr>
      <vt:lpstr>PowerPoint Presentation</vt:lpstr>
      <vt:lpstr>PowerPoint Presentation</vt:lpstr>
      <vt:lpstr>PowerPoint Presentation</vt:lpstr>
      <vt:lpstr>Referral Policy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Kimberly Wieland</dc:creator>
  <cp:lastModifiedBy>Marques Nelson</cp:lastModifiedBy>
  <cp:revision>3</cp:revision>
  <dcterms:created xsi:type="dcterms:W3CDTF">2019-03-14T12:33:34Z</dcterms:created>
  <dcterms:modified xsi:type="dcterms:W3CDTF">2022-09-12T18:44:56Z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0x010100FF96E83F8F90B1499D7B341A823B26E6</vt:lpwstr>
  </property>
</Properties>
</file>