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C62"/>
    <a:srgbClr val="43A1C2"/>
    <a:srgbClr val="143B63"/>
    <a:srgbClr val="666666"/>
    <a:srgbClr val="F8AF45"/>
    <a:srgbClr val="33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7D5ED-A837-4D4C-8940-23BBC2F173FA}" v="3" dt="2022-11-28T19:08:48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807"/>
  </p:normalViewPr>
  <p:slideViewPr>
    <p:cSldViewPr snapToGrid="0" snapToObjects="1">
      <p:cViewPr>
        <p:scale>
          <a:sx n="90" d="100"/>
          <a:sy n="90" d="100"/>
        </p:scale>
        <p:origin x="1830" y="-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 Bundt" userId="a690c3ee-83e0-4cb4-af41-04d9dbd0e63d" providerId="ADAL" clId="{3367D5ED-A837-4D4C-8940-23BBC2F173FA}"/>
    <pc:docChg chg="undo custSel delSld modSld">
      <pc:chgData name="Tess Bundt" userId="a690c3ee-83e0-4cb4-af41-04d9dbd0e63d" providerId="ADAL" clId="{3367D5ED-A837-4D4C-8940-23BBC2F173FA}" dt="2022-11-28T19:16:59.960" v="423" actId="1036"/>
      <pc:docMkLst>
        <pc:docMk/>
      </pc:docMkLst>
      <pc:sldChg chg="del">
        <pc:chgData name="Tess Bundt" userId="a690c3ee-83e0-4cb4-af41-04d9dbd0e63d" providerId="ADAL" clId="{3367D5ED-A837-4D4C-8940-23BBC2F173FA}" dt="2022-11-28T19:08:03.068" v="0" actId="47"/>
        <pc:sldMkLst>
          <pc:docMk/>
          <pc:sldMk cId="4221462513" sldId="260"/>
        </pc:sldMkLst>
      </pc:sldChg>
      <pc:sldChg chg="addSp modSp mod">
        <pc:chgData name="Tess Bundt" userId="a690c3ee-83e0-4cb4-af41-04d9dbd0e63d" providerId="ADAL" clId="{3367D5ED-A837-4D4C-8940-23BBC2F173FA}" dt="2022-11-28T19:16:59.960" v="423" actId="1036"/>
        <pc:sldMkLst>
          <pc:docMk/>
          <pc:sldMk cId="1926942897" sldId="275"/>
        </pc:sldMkLst>
        <pc:spChg chg="add mod">
          <ac:chgData name="Tess Bundt" userId="a690c3ee-83e0-4cb4-af41-04d9dbd0e63d" providerId="ADAL" clId="{3367D5ED-A837-4D4C-8940-23BBC2F173FA}" dt="2022-11-28T19:08:26.505" v="1"/>
          <ac:spMkLst>
            <pc:docMk/>
            <pc:sldMk cId="1926942897" sldId="275"/>
            <ac:spMk id="2" creationId="{30D7A5FD-4FF7-5220-C803-959089A011E3}"/>
          </ac:spMkLst>
        </pc:spChg>
        <pc:spChg chg="add mod">
          <ac:chgData name="Tess Bundt" userId="a690c3ee-83e0-4cb4-af41-04d9dbd0e63d" providerId="ADAL" clId="{3367D5ED-A837-4D4C-8940-23BBC2F173FA}" dt="2022-11-28T19:08:34.063" v="2"/>
          <ac:spMkLst>
            <pc:docMk/>
            <pc:sldMk cId="1926942897" sldId="275"/>
            <ac:spMk id="5" creationId="{E5230CC1-19E1-6211-B5DA-E282A647661A}"/>
          </ac:spMkLst>
        </pc:spChg>
        <pc:spChg chg="add mod">
          <ac:chgData name="Tess Bundt" userId="a690c3ee-83e0-4cb4-af41-04d9dbd0e63d" providerId="ADAL" clId="{3367D5ED-A837-4D4C-8940-23BBC2F173FA}" dt="2022-11-28T19:08:34.063" v="2"/>
          <ac:spMkLst>
            <pc:docMk/>
            <pc:sldMk cId="1926942897" sldId="275"/>
            <ac:spMk id="7" creationId="{27B19F97-1B59-0B88-1C71-9290C7C460CC}"/>
          </ac:spMkLst>
        </pc:spChg>
        <pc:spChg chg="add mod">
          <ac:chgData name="Tess Bundt" userId="a690c3ee-83e0-4cb4-af41-04d9dbd0e63d" providerId="ADAL" clId="{3367D5ED-A837-4D4C-8940-23BBC2F173FA}" dt="2022-11-28T19:14:34.659" v="380" actId="1035"/>
          <ac:spMkLst>
            <pc:docMk/>
            <pc:sldMk cId="1926942897" sldId="275"/>
            <ac:spMk id="8" creationId="{559BE25E-F9C2-4F3C-A04C-51A597B98E3B}"/>
          </ac:spMkLst>
        </pc:spChg>
        <pc:spChg chg="mod">
          <ac:chgData name="Tess Bundt" userId="a690c3ee-83e0-4cb4-af41-04d9dbd0e63d" providerId="ADAL" clId="{3367D5ED-A837-4D4C-8940-23BBC2F173FA}" dt="2022-11-28T19:16:59.960" v="423" actId="1036"/>
          <ac:spMkLst>
            <pc:docMk/>
            <pc:sldMk cId="1926942897" sldId="275"/>
            <ac:spMk id="23" creationId="{161400E7-0351-105F-21E4-C70345A47E28}"/>
          </ac:spMkLst>
        </pc:spChg>
        <pc:spChg chg="mod">
          <ac:chgData name="Tess Bundt" userId="a690c3ee-83e0-4cb4-af41-04d9dbd0e63d" providerId="ADAL" clId="{3367D5ED-A837-4D4C-8940-23BBC2F173FA}" dt="2022-11-28T19:13:13.267" v="302" actId="20577"/>
          <ac:spMkLst>
            <pc:docMk/>
            <pc:sldMk cId="1926942897" sldId="275"/>
            <ac:spMk id="64" creationId="{554F6F17-C07A-8D4D-0343-FBA11F06C995}"/>
          </ac:spMkLst>
        </pc:spChg>
        <pc:spChg chg="mod">
          <ac:chgData name="Tess Bundt" userId="a690c3ee-83e0-4cb4-af41-04d9dbd0e63d" providerId="ADAL" clId="{3367D5ED-A837-4D4C-8940-23BBC2F173FA}" dt="2022-11-28T19:15:44.114" v="415" actId="20577"/>
          <ac:spMkLst>
            <pc:docMk/>
            <pc:sldMk cId="1926942897" sldId="275"/>
            <ac:spMk id="75" creationId="{7FF5644D-7C97-4079-5C4B-1DEB07F07028}"/>
          </ac:spMkLst>
        </pc:spChg>
        <pc:spChg chg="mod">
          <ac:chgData name="Tess Bundt" userId="a690c3ee-83e0-4cb4-af41-04d9dbd0e63d" providerId="ADAL" clId="{3367D5ED-A837-4D4C-8940-23BBC2F173FA}" dt="2022-11-28T19:16:54.418" v="417" actId="1037"/>
          <ac:spMkLst>
            <pc:docMk/>
            <pc:sldMk cId="1926942897" sldId="275"/>
            <ac:spMk id="106" creationId="{20425C52-0737-55E0-55E8-2D0E50DC928A}"/>
          </ac:spMkLst>
        </pc:spChg>
        <pc:spChg chg="mod">
          <ac:chgData name="Tess Bundt" userId="a690c3ee-83e0-4cb4-af41-04d9dbd0e63d" providerId="ADAL" clId="{3367D5ED-A837-4D4C-8940-23BBC2F173FA}" dt="2022-11-28T19:11:26.919" v="217" actId="14100"/>
          <ac:spMkLst>
            <pc:docMk/>
            <pc:sldMk cId="1926942897" sldId="275"/>
            <ac:spMk id="107" creationId="{9CC11F6B-BF9A-C2B9-E3D8-EEB1889912C2}"/>
          </ac:spMkLst>
        </pc:spChg>
        <pc:picChg chg="mod modCrop">
          <ac:chgData name="Tess Bundt" userId="a690c3ee-83e0-4cb4-af41-04d9dbd0e63d" providerId="ADAL" clId="{3367D5ED-A837-4D4C-8940-23BBC2F173FA}" dt="2022-11-28T19:14:55.655" v="396" actId="732"/>
          <ac:picMkLst>
            <pc:docMk/>
            <pc:sldMk cId="1926942897" sldId="275"/>
            <ac:picMk id="3" creationId="{84003D04-4869-7DC5-3D9F-25880E0A952B}"/>
          </ac:picMkLst>
        </pc:picChg>
        <pc:picChg chg="mod">
          <ac:chgData name="Tess Bundt" userId="a690c3ee-83e0-4cb4-af41-04d9dbd0e63d" providerId="ADAL" clId="{3367D5ED-A837-4D4C-8940-23BBC2F173FA}" dt="2022-11-28T19:13:32.855" v="339" actId="1035"/>
          <ac:picMkLst>
            <pc:docMk/>
            <pc:sldMk cId="1926942897" sldId="275"/>
            <ac:picMk id="4" creationId="{67BF694A-95CD-5C28-DBF4-70C255B6E745}"/>
          </ac:picMkLst>
        </pc:picChg>
        <pc:picChg chg="mod">
          <ac:chgData name="Tess Bundt" userId="a690c3ee-83e0-4cb4-af41-04d9dbd0e63d" providerId="ADAL" clId="{3367D5ED-A837-4D4C-8940-23BBC2F173FA}" dt="2022-11-28T19:13:47.552" v="364" actId="1036"/>
          <ac:picMkLst>
            <pc:docMk/>
            <pc:sldMk cId="1926942897" sldId="275"/>
            <ac:picMk id="6" creationId="{CB80285C-670B-DC12-4BC0-AFA56EE1636A}"/>
          </ac:picMkLst>
        </pc:picChg>
        <pc:picChg chg="mod">
          <ac:chgData name="Tess Bundt" userId="a690c3ee-83e0-4cb4-af41-04d9dbd0e63d" providerId="ADAL" clId="{3367D5ED-A837-4D4C-8940-23BBC2F173FA}" dt="2022-11-28T19:13:22.493" v="309" actId="1035"/>
          <ac:picMkLst>
            <pc:docMk/>
            <pc:sldMk cId="1926942897" sldId="275"/>
            <ac:picMk id="67" creationId="{00829A1C-18BA-10C6-F759-B161F0E93C5F}"/>
          </ac:picMkLst>
        </pc:picChg>
        <pc:picChg chg="mod">
          <ac:chgData name="Tess Bundt" userId="a690c3ee-83e0-4cb4-af41-04d9dbd0e63d" providerId="ADAL" clId="{3367D5ED-A837-4D4C-8940-23BBC2F173FA}" dt="2022-11-28T19:13:27.735" v="325" actId="1036"/>
          <ac:picMkLst>
            <pc:docMk/>
            <pc:sldMk cId="1926942897" sldId="275"/>
            <ac:picMk id="69" creationId="{080BAA28-D8E3-72DB-32B5-FF0A77042B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830F-57CE-524F-A1E7-4581C603B895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4A84-4926-1246-8B49-233E665A1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D47B-B065-D8DD-A507-743028D5F3B2}"/>
              </a:ext>
            </a:extLst>
          </p:cNvPr>
          <p:cNvSpPr/>
          <p:nvPr userDrawn="1"/>
        </p:nvSpPr>
        <p:spPr>
          <a:xfrm>
            <a:off x="0" y="0"/>
            <a:ext cx="7772400" cy="308423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03D04-4869-7DC5-3D9F-25880E0A9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81"/>
          <a:stretch/>
        </p:blipFill>
        <p:spPr>
          <a:xfrm flipH="1">
            <a:off x="-3" y="7290448"/>
            <a:ext cx="5643155" cy="2795982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9CC11F6B-BF9A-C2B9-E3D8-EEB1889912C2}"/>
              </a:ext>
            </a:extLst>
          </p:cNvPr>
          <p:cNvSpPr/>
          <p:nvPr/>
        </p:nvSpPr>
        <p:spPr>
          <a:xfrm rot="10800000">
            <a:off x="-28696" y="8834693"/>
            <a:ext cx="7772400" cy="1299331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0425C52-0737-55E0-55E8-2D0E50DC928A}"/>
              </a:ext>
            </a:extLst>
          </p:cNvPr>
          <p:cNvSpPr/>
          <p:nvPr/>
        </p:nvSpPr>
        <p:spPr>
          <a:xfrm rot="5400000">
            <a:off x="1338190" y="5079043"/>
            <a:ext cx="5966721" cy="375135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1400E7-0351-105F-21E4-C70345A47E28}"/>
              </a:ext>
            </a:extLst>
          </p:cNvPr>
          <p:cNvSpPr/>
          <p:nvPr/>
        </p:nvSpPr>
        <p:spPr>
          <a:xfrm>
            <a:off x="-2" y="6932781"/>
            <a:ext cx="7608530" cy="1667336"/>
          </a:xfrm>
          <a:prstGeom prst="rect">
            <a:avLst/>
          </a:prstGeom>
          <a:gradFill>
            <a:gsLst>
              <a:gs pos="70000">
                <a:schemeClr val="bg1">
                  <a:lumMod val="95000"/>
                  <a:alpha val="0"/>
                </a:schemeClr>
              </a:gs>
              <a:gs pos="3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871B14-4C9C-D1CE-8933-2A5519D7D999}"/>
              </a:ext>
            </a:extLst>
          </p:cNvPr>
          <p:cNvSpPr/>
          <p:nvPr/>
        </p:nvSpPr>
        <p:spPr>
          <a:xfrm>
            <a:off x="0" y="9886815"/>
            <a:ext cx="7772400" cy="246654"/>
          </a:xfrm>
          <a:prstGeom prst="rect">
            <a:avLst/>
          </a:prstGeom>
          <a:solidFill>
            <a:srgbClr val="F8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2780F67-753A-ADA4-61E6-01A23266030D}"/>
              </a:ext>
            </a:extLst>
          </p:cNvPr>
          <p:cNvSpPr txBox="1">
            <a:spLocks/>
          </p:cNvSpPr>
          <p:nvPr/>
        </p:nvSpPr>
        <p:spPr>
          <a:xfrm>
            <a:off x="521896" y="1107964"/>
            <a:ext cx="6728607" cy="1548764"/>
          </a:xfrm>
          <a:prstGeom prst="rect">
            <a:avLst/>
          </a:prstGeom>
        </p:spPr>
        <p:txBody>
          <a:bodyPr vert="horz" lIns="0" tIns="0" rIns="0" bIns="548640" rtlCol="0" anchor="t" anchorCtr="0"/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At-Risk for Elementary School Educators</a:t>
            </a:r>
          </a:p>
          <a:p>
            <a:pPr algn="l" fontAlgn="base"/>
            <a:r>
              <a:rPr lang="en-US" sz="1200" b="1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At-Risk for Elementary School Educators</a:t>
            </a:r>
            <a:r>
              <a:rPr lang="en-US" sz="12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 is an interactive role-play simulation for elementary school educators that builds awareness, knowledge, and skills about mental health, and prepares users to lead real-life conversations with students, parents, and caregivers about their concerns and available support.</a:t>
            </a:r>
            <a:endParaRPr lang="en-US" sz="2700" dirty="0">
              <a:solidFill>
                <a:srgbClr val="143B63"/>
              </a:solidFill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E89B40A-D3F7-A4F1-D144-55B163172BAB}"/>
              </a:ext>
            </a:extLst>
          </p:cNvPr>
          <p:cNvSpPr/>
          <p:nvPr/>
        </p:nvSpPr>
        <p:spPr>
          <a:xfrm rot="5400000">
            <a:off x="2877169" y="3890065"/>
            <a:ext cx="6087235" cy="3751354"/>
          </a:xfrm>
          <a:custGeom>
            <a:avLst/>
            <a:gdLst>
              <a:gd name="connsiteX0" fmla="*/ 0 w 6179253"/>
              <a:gd name="connsiteY0" fmla="*/ 3336403 h 3751354"/>
              <a:gd name="connsiteX1" fmla="*/ 0 w 6179253"/>
              <a:gd name="connsiteY1" fmla="*/ 0 h 3751354"/>
              <a:gd name="connsiteX2" fmla="*/ 6179253 w 6179253"/>
              <a:gd name="connsiteY2" fmla="*/ 0 h 3751354"/>
              <a:gd name="connsiteX3" fmla="*/ 6179253 w 6179253"/>
              <a:gd name="connsiteY3" fmla="*/ 3336403 h 3751354"/>
              <a:gd name="connsiteX4" fmla="*/ 5764301 w 6179253"/>
              <a:gd name="connsiteY4" fmla="*/ 3751354 h 3751354"/>
              <a:gd name="connsiteX5" fmla="*/ 414951 w 6179253"/>
              <a:gd name="connsiteY5" fmla="*/ 3751354 h 3751354"/>
              <a:gd name="connsiteX6" fmla="*/ 0 w 6179253"/>
              <a:gd name="connsiteY6" fmla="*/ 3336403 h 37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9253" h="3751354">
                <a:moveTo>
                  <a:pt x="0" y="3336403"/>
                </a:moveTo>
                <a:lnTo>
                  <a:pt x="0" y="0"/>
                </a:lnTo>
                <a:lnTo>
                  <a:pt x="6179253" y="0"/>
                </a:lnTo>
                <a:lnTo>
                  <a:pt x="6179253" y="3336403"/>
                </a:lnTo>
                <a:cubicBezTo>
                  <a:pt x="6179253" y="3565574"/>
                  <a:pt x="5993473" y="3751354"/>
                  <a:pt x="5764301" y="3751354"/>
                </a:cubicBezTo>
                <a:lnTo>
                  <a:pt x="414951" y="3751354"/>
                </a:lnTo>
                <a:cubicBezTo>
                  <a:pt x="185780" y="3751354"/>
                  <a:pt x="0" y="3565574"/>
                  <a:pt x="0" y="3336403"/>
                </a:cubicBezTo>
                <a:close/>
              </a:path>
            </a:pathLst>
          </a:custGeom>
          <a:solidFill>
            <a:srgbClr val="8BBC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E9593B-2AD4-F929-7971-F285C992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57504" y="2931501"/>
            <a:ext cx="3943757" cy="207971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C1661EE-AD6D-732B-0EA9-4B02CAF901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27" r="12627"/>
          <a:stretch/>
        </p:blipFill>
        <p:spPr>
          <a:xfrm>
            <a:off x="4679172" y="3088137"/>
            <a:ext cx="2447028" cy="164171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F3DC6BE-D106-F303-B4B5-87F3FF7CD9CA}"/>
              </a:ext>
            </a:extLst>
          </p:cNvPr>
          <p:cNvSpPr txBox="1"/>
          <p:nvPr/>
        </p:nvSpPr>
        <p:spPr>
          <a:xfrm>
            <a:off x="5198077" y="5022089"/>
            <a:ext cx="217564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spc="1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rPr>
              <a:t>Learners interact with Virtual Humans through interactive conversations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F4257C-3ABE-9673-92F9-C3E19BE7109C}"/>
              </a:ext>
            </a:extLst>
          </p:cNvPr>
          <p:cNvGrpSpPr/>
          <p:nvPr/>
        </p:nvGrpSpPr>
        <p:grpSpPr>
          <a:xfrm>
            <a:off x="4940869" y="4481827"/>
            <a:ext cx="2240980" cy="1284785"/>
            <a:chOff x="4940869" y="4530139"/>
            <a:chExt cx="2240980" cy="12847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9DA15EC-8B31-14E3-D6E3-5907DFE160DF}"/>
                </a:ext>
              </a:extLst>
            </p:cNvPr>
            <p:cNvGrpSpPr/>
            <p:nvPr/>
          </p:nvGrpSpPr>
          <p:grpSpPr>
            <a:xfrm rot="10800000" flipV="1">
              <a:off x="4978657" y="4589381"/>
              <a:ext cx="2203192" cy="1225543"/>
              <a:chOff x="4869779" y="4540940"/>
              <a:chExt cx="1965124" cy="115120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5DDA74D-2734-651B-5E3B-EACA99578E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717339" y="4540940"/>
                <a:ext cx="117564" cy="115120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E60017-5A97-71B5-205A-40C5D782BD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869779" y="5692149"/>
                <a:ext cx="185038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E6C090-7166-449C-C5D6-0F940EE457B6}"/>
                </a:ext>
              </a:extLst>
            </p:cNvPr>
            <p:cNvSpPr/>
            <p:nvPr/>
          </p:nvSpPr>
          <p:spPr>
            <a:xfrm>
              <a:off x="4940869" y="4530139"/>
              <a:ext cx="63187" cy="631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75652E-071A-25C8-CB9A-3D3532E67E69}"/>
              </a:ext>
            </a:extLst>
          </p:cNvPr>
          <p:cNvGrpSpPr/>
          <p:nvPr/>
        </p:nvGrpSpPr>
        <p:grpSpPr>
          <a:xfrm>
            <a:off x="4748732" y="6107158"/>
            <a:ext cx="2756411" cy="1992853"/>
            <a:chOff x="4903018" y="4697717"/>
            <a:chExt cx="2756411" cy="199285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4F6F17-C07A-8D4D-0343-FBA11F06C995}"/>
                </a:ext>
              </a:extLst>
            </p:cNvPr>
            <p:cNvSpPr txBox="1"/>
            <p:nvPr/>
          </p:nvSpPr>
          <p:spPr>
            <a:xfrm>
              <a:off x="5376576" y="4697717"/>
              <a:ext cx="2282853" cy="1992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Market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PK-12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Audience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Educator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Topic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Mental Health &amp; Well-being and Suicide Prevention 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Duration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60 Minutes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00829A1C-18BA-10C6-F759-B161F0E9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903018" y="4718424"/>
              <a:ext cx="380836" cy="36855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080BAA28-D8E3-72DB-32B5-FF0A7704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31040" y="5188043"/>
              <a:ext cx="348287" cy="348287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FF5644D-7C97-4079-5C4B-1DEB07F07028}"/>
              </a:ext>
            </a:extLst>
          </p:cNvPr>
          <p:cNvSpPr txBox="1"/>
          <p:nvPr/>
        </p:nvSpPr>
        <p:spPr>
          <a:xfrm>
            <a:off x="523451" y="2666026"/>
            <a:ext cx="3509711" cy="261610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Learning Objectives</a:t>
            </a:r>
            <a:endParaRPr lang="en-US" sz="1300" dirty="0">
              <a:solidFill>
                <a:srgbClr val="8BBC62"/>
              </a:solidFill>
              <a:latin typeface="Gordita" pitchFamily="50" charset="0"/>
              <a:cs typeface="Gordita" pitchFamily="50" charset="0"/>
            </a:endParaRP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Increase knowledge and awareness about children's mental health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Identify warning signs of psychological distress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Lead conversations with a student and a parent to lay the groundwork for referral and collaboration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Discuss concerns about students with parents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Encourage students to open up and motivate their parents to access support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Understand your school's specific support services and availability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34A8DFC-02D6-8223-3294-BAB9795892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383" y="302349"/>
            <a:ext cx="1993322" cy="429184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BF694A-95CD-5C28-DBF4-70C255B6E7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8063" y="7135114"/>
            <a:ext cx="365730" cy="35353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B80285C-670B-DC12-4BC0-AFA56EE163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1568" y="7630353"/>
            <a:ext cx="457162" cy="457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D7A5FD-4FF7-5220-C803-959089A011E3}"/>
              </a:ext>
            </a:extLst>
          </p:cNvPr>
          <p:cNvSpPr txBox="1"/>
          <p:nvPr/>
        </p:nvSpPr>
        <p:spPr>
          <a:xfrm>
            <a:off x="8255725" y="1254034"/>
            <a:ext cx="4572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Important Editing 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your organization’s specific </a:t>
            </a:r>
            <a:r>
              <a:rPr lang="en-US" b="1" dirty="0" err="1"/>
              <a:t>Kognito</a:t>
            </a:r>
            <a:r>
              <a:rPr lang="en-US" b="1" dirty="0"/>
              <a:t> URL, i.e. </a:t>
            </a:r>
            <a:r>
              <a:rPr lang="en-US" b="1" i="1" dirty="0"/>
              <a:t>districtname</a:t>
            </a:r>
            <a:r>
              <a:rPr lang="en-US" b="1" dirty="0"/>
              <a:t>.kognito.com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Customize the method for which your organization is asking staff to log in. Either using their school email (rostered or SSO) or self registering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the name(s) of the simulation(s) you are requiring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high resolution PNG or JPG of your organization’s logo in the top left corner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30CC1-19E1-6211-B5DA-E282A647661A}"/>
              </a:ext>
            </a:extLst>
          </p:cNvPr>
          <p:cNvSpPr/>
          <p:nvPr/>
        </p:nvSpPr>
        <p:spPr>
          <a:xfrm>
            <a:off x="484015" y="272730"/>
            <a:ext cx="2002137" cy="49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19F97-1B59-0B88-1C71-9290C7C460CC}"/>
              </a:ext>
            </a:extLst>
          </p:cNvPr>
          <p:cNvSpPr txBox="1"/>
          <p:nvPr/>
        </p:nvSpPr>
        <p:spPr>
          <a:xfrm>
            <a:off x="675943" y="349208"/>
            <a:ext cx="161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Insert Organization/</a:t>
            </a:r>
          </a:p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School Logo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BE25E-F9C2-4F3C-A04C-51A597B98E3B}"/>
              </a:ext>
            </a:extLst>
          </p:cNvPr>
          <p:cNvSpPr txBox="1"/>
          <p:nvPr/>
        </p:nvSpPr>
        <p:spPr>
          <a:xfrm>
            <a:off x="521895" y="5492679"/>
            <a:ext cx="3444717" cy="164147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Access Instructions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Visit </a:t>
            </a:r>
            <a:r>
              <a:rPr lang="en-US" sz="1100" b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insertyourorganization.kognito.com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Select your school/institution 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Create a new account using your organization email address as your username OR login using your organization email and the designated password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Launch </a:t>
            </a:r>
            <a:r>
              <a:rPr lang="en-US" sz="1100" b="1" i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 simulation name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4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6E83F8F90B1499D7B341A823B26E6" ma:contentTypeVersion="17" ma:contentTypeDescription="Create a new document." ma:contentTypeScope="" ma:versionID="2c93d99639c8d8c681331c203e864c20">
  <xsd:schema xmlns:xsd="http://www.w3.org/2001/XMLSchema" xmlns:xs="http://www.w3.org/2001/XMLSchema" xmlns:p="http://schemas.microsoft.com/office/2006/metadata/properties" xmlns:ns2="7f9d22db-6c92-4f9a-bbf1-679da3c313bc" xmlns:ns3="d022a453-ed52-4e36-911a-b6dcc46e6bf6" targetNamespace="http://schemas.microsoft.com/office/2006/metadata/properties" ma:root="true" ma:fieldsID="bc60a1486e09842cd0144940b9350415" ns2:_="" ns3:_="">
    <xsd:import namespace="7f9d22db-6c92-4f9a-bbf1-679da3c313bc"/>
    <xsd:import namespace="d022a453-ed52-4e36-911a-b6dcc46e6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d22db-6c92-4f9a-bbf1-679da3c3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afafd8-9f7e-41ef-9757-3264a724b3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4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2a453-ed52-4e36-911a-b6dcc46e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6951ec-1245-4765-895c-7076cdba4048}" ma:internalName="TaxCatchAll" ma:showField="CatchAllData" ma:web="d022a453-ed52-4e36-911a-b6dcc46e6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7f9d22db-6c92-4f9a-bbf1-679da3c313bc" xsi:nil="true"/>
    <lcf76f155ced4ddcb4097134ff3c332f xmlns="7f9d22db-6c92-4f9a-bbf1-679da3c313bc">
      <Terms xmlns="http://schemas.microsoft.com/office/infopath/2007/PartnerControls"/>
    </lcf76f155ced4ddcb4097134ff3c332f>
    <TaxCatchAll xmlns="d022a453-ed52-4e36-911a-b6dcc46e6bf6" xsi:nil="true"/>
  </documentManagement>
</p:properties>
</file>

<file path=customXml/itemProps1.xml><?xml version="1.0" encoding="utf-8"?>
<ds:datastoreItem xmlns:ds="http://schemas.openxmlformats.org/officeDocument/2006/customXml" ds:itemID="{119F3C4B-B9D1-4722-8230-10A0D59D9AD0}"/>
</file>

<file path=customXml/itemProps2.xml><?xml version="1.0" encoding="utf-8"?>
<ds:datastoreItem xmlns:ds="http://schemas.openxmlformats.org/officeDocument/2006/customXml" ds:itemID="{3A34BBAF-4C67-4153-A6DC-4B27A4D0C5F2}"/>
</file>

<file path=customXml/itemProps3.xml><?xml version="1.0" encoding="utf-8"?>
<ds:datastoreItem xmlns:ds="http://schemas.openxmlformats.org/officeDocument/2006/customXml" ds:itemID="{73EB27B8-C44F-4B3C-8635-C776D6EFA8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258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FreightText Pro Bold</vt:lpstr>
      <vt:lpstr>Georgia</vt:lpstr>
      <vt:lpstr>Gordita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Tess Bundt</cp:lastModifiedBy>
  <cp:revision>712</cp:revision>
  <dcterms:created xsi:type="dcterms:W3CDTF">2022-05-11T14:39:36Z</dcterms:created>
  <dcterms:modified xsi:type="dcterms:W3CDTF">2022-11-28T19:17:04Z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0x010100FF96E83F8F90B1499D7B341A823B26E6</vt:lpwstr>
  </property>
</Properties>
</file>