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11" r:id="rId3"/>
    <p:sldId id="316" r:id="rId4"/>
    <p:sldId id="288" r:id="rId5"/>
    <p:sldId id="326" r:id="rId6"/>
    <p:sldId id="315" r:id="rId7"/>
    <p:sldId id="317" r:id="rId8"/>
    <p:sldId id="328" r:id="rId9"/>
    <p:sldId id="329" r:id="rId10"/>
    <p:sldId id="330" r:id="rId11"/>
    <p:sldId id="327" r:id="rId12"/>
    <p:sldId id="322" r:id="rId13"/>
    <p:sldId id="293" r:id="rId14"/>
    <p:sldId id="318" r:id="rId15"/>
    <p:sldId id="332" r:id="rId16"/>
    <p:sldId id="321" r:id="rId17"/>
    <p:sldId id="325" r:id="rId18"/>
    <p:sldId id="3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A5012-7060-4108-B679-03535A96FF47}" v="88" dt="2022-05-20T00:49:56.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5" autoAdjust="0"/>
    <p:restoredTop sz="95261" autoAdjust="0"/>
  </p:normalViewPr>
  <p:slideViewPr>
    <p:cSldViewPr snapToGrid="0">
      <p:cViewPr varScale="1">
        <p:scale>
          <a:sx n="119" d="100"/>
          <a:sy n="119" d="100"/>
        </p:scale>
        <p:origin x="1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Luz" userId="a3002884-f21f-49cf-913d-4e1bd04aab02" providerId="ADAL" clId="{902AA148-371E-4277-B94C-D06D31CD7B63}"/>
    <pc:docChg chg="custSel modSld">
      <pc:chgData name="Kathleen Luz" userId="a3002884-f21f-49cf-913d-4e1bd04aab02" providerId="ADAL" clId="{902AA148-371E-4277-B94C-D06D31CD7B63}" dt="2022-02-16T20:42:19.088" v="2" actId="21"/>
      <pc:docMkLst>
        <pc:docMk/>
      </pc:docMkLst>
      <pc:sldChg chg="addSp delSp modSp mod">
        <pc:chgData name="Kathleen Luz" userId="a3002884-f21f-49cf-913d-4e1bd04aab02" providerId="ADAL" clId="{902AA148-371E-4277-B94C-D06D31CD7B63}" dt="2022-02-16T20:42:19.088" v="2" actId="21"/>
        <pc:sldMkLst>
          <pc:docMk/>
          <pc:sldMk cId="3373403687" sldId="311"/>
        </pc:sldMkLst>
        <pc:picChg chg="add del mod">
          <ac:chgData name="Kathleen Luz" userId="a3002884-f21f-49cf-913d-4e1bd04aab02" providerId="ADAL" clId="{902AA148-371E-4277-B94C-D06D31CD7B63}" dt="2022-02-16T20:42:19.088" v="2" actId="21"/>
          <ac:picMkLst>
            <pc:docMk/>
            <pc:sldMk cId="3373403687" sldId="311"/>
            <ac:picMk id="8" creationId="{9666BA89-8C9F-4A2F-8F85-1645C87D2EE5}"/>
          </ac:picMkLst>
        </pc:picChg>
      </pc:sldChg>
    </pc:docChg>
  </pc:docChgLst>
  <pc:docChgLst>
    <pc:chgData name="Kathleen Luz" userId="a3002884-f21f-49cf-913d-4e1bd04aab02" providerId="ADAL" clId="{B80A5012-7060-4108-B679-03535A96FF47}"/>
    <pc:docChg chg="undo custSel addSld delSld modSld sldOrd">
      <pc:chgData name="Kathleen Luz" userId="a3002884-f21f-49cf-913d-4e1bd04aab02" providerId="ADAL" clId="{B80A5012-7060-4108-B679-03535A96FF47}" dt="2022-05-20T01:13:09.843" v="4166" actId="20577"/>
      <pc:docMkLst>
        <pc:docMk/>
      </pc:docMkLst>
      <pc:sldChg chg="addSp delSp modSp mod">
        <pc:chgData name="Kathleen Luz" userId="a3002884-f21f-49cf-913d-4e1bd04aab02" providerId="ADAL" clId="{B80A5012-7060-4108-B679-03535A96FF47}" dt="2022-05-19T20:17:22.492" v="372" actId="20577"/>
        <pc:sldMkLst>
          <pc:docMk/>
          <pc:sldMk cId="3341267574" sldId="256"/>
        </pc:sldMkLst>
        <pc:spChg chg="del mod">
          <ac:chgData name="Kathleen Luz" userId="a3002884-f21f-49cf-913d-4e1bd04aab02" providerId="ADAL" clId="{B80A5012-7060-4108-B679-03535A96FF47}" dt="2022-05-19T19:49:45.465" v="233" actId="478"/>
          <ac:spMkLst>
            <pc:docMk/>
            <pc:sldMk cId="3341267574" sldId="256"/>
            <ac:spMk id="2" creationId="{A10A4BF3-8F36-4A77-971B-BEA16900088B}"/>
          </ac:spMkLst>
        </pc:spChg>
        <pc:spChg chg="add del mod">
          <ac:chgData name="Kathleen Luz" userId="a3002884-f21f-49cf-913d-4e1bd04aab02" providerId="ADAL" clId="{B80A5012-7060-4108-B679-03535A96FF47}" dt="2022-05-19T19:49:05.565" v="228" actId="478"/>
          <ac:spMkLst>
            <pc:docMk/>
            <pc:sldMk cId="3341267574" sldId="256"/>
            <ac:spMk id="3" creationId="{AA9AB58E-800B-BC8A-49B1-B0B8210CD09D}"/>
          </ac:spMkLst>
        </pc:spChg>
        <pc:spChg chg="add mod">
          <ac:chgData name="Kathleen Luz" userId="a3002884-f21f-49cf-913d-4e1bd04aab02" providerId="ADAL" clId="{B80A5012-7060-4108-B679-03535A96FF47}" dt="2022-05-19T19:49:45.465" v="233" actId="478"/>
          <ac:spMkLst>
            <pc:docMk/>
            <pc:sldMk cId="3341267574" sldId="256"/>
            <ac:spMk id="7" creationId="{DAEBEDF6-03C4-41B2-0724-B16BA0640548}"/>
          </ac:spMkLst>
        </pc:spChg>
        <pc:spChg chg="del mod">
          <ac:chgData name="Kathleen Luz" userId="a3002884-f21f-49cf-913d-4e1bd04aab02" providerId="ADAL" clId="{B80A5012-7060-4108-B679-03535A96FF47}" dt="2022-05-19T19:48:26.541" v="224" actId="478"/>
          <ac:spMkLst>
            <pc:docMk/>
            <pc:sldMk cId="3341267574" sldId="256"/>
            <ac:spMk id="10" creationId="{CF3E31F1-10F2-3A4E-9E0A-D74A657F6A51}"/>
          </ac:spMkLst>
        </pc:spChg>
        <pc:spChg chg="add mod">
          <ac:chgData name="Kathleen Luz" userId="a3002884-f21f-49cf-913d-4e1bd04aab02" providerId="ADAL" clId="{B80A5012-7060-4108-B679-03535A96FF47}" dt="2022-05-19T20:02:23.250" v="266" actId="255"/>
          <ac:spMkLst>
            <pc:docMk/>
            <pc:sldMk cId="3341267574" sldId="256"/>
            <ac:spMk id="12" creationId="{632F829A-E108-6B8A-FF1F-0EE658FB7DC9}"/>
          </ac:spMkLst>
        </pc:spChg>
        <pc:spChg chg="add mod">
          <ac:chgData name="Kathleen Luz" userId="a3002884-f21f-49cf-913d-4e1bd04aab02" providerId="ADAL" clId="{B80A5012-7060-4108-B679-03535A96FF47}" dt="2022-05-19T20:17:22.492" v="372" actId="20577"/>
          <ac:spMkLst>
            <pc:docMk/>
            <pc:sldMk cId="3341267574" sldId="256"/>
            <ac:spMk id="15" creationId="{5FCF9411-986F-4AE6-BEBF-D173D8D810A2}"/>
          </ac:spMkLst>
        </pc:spChg>
        <pc:picChg chg="add del mod">
          <ac:chgData name="Kathleen Luz" userId="a3002884-f21f-49cf-913d-4e1bd04aab02" providerId="ADAL" clId="{B80A5012-7060-4108-B679-03535A96FF47}" dt="2022-05-19T19:51:12.205" v="235" actId="478"/>
          <ac:picMkLst>
            <pc:docMk/>
            <pc:sldMk cId="3341267574" sldId="256"/>
            <ac:picMk id="4" creationId="{05A6120B-752A-2049-A084-CD31A804EC30}"/>
          </ac:picMkLst>
        </pc:picChg>
        <pc:picChg chg="add mod modCrop">
          <ac:chgData name="Kathleen Luz" userId="a3002884-f21f-49cf-913d-4e1bd04aab02" providerId="ADAL" clId="{B80A5012-7060-4108-B679-03535A96FF47}" dt="2022-05-19T19:56:07.827" v="251" actId="14100"/>
          <ac:picMkLst>
            <pc:docMk/>
            <pc:sldMk cId="3341267574" sldId="256"/>
            <ac:picMk id="9" creationId="{B260E5E4-048C-A3BC-AA22-7CE757E03978}"/>
          </ac:picMkLst>
        </pc:picChg>
        <pc:picChg chg="del">
          <ac:chgData name="Kathleen Luz" userId="a3002884-f21f-49cf-913d-4e1bd04aab02" providerId="ADAL" clId="{B80A5012-7060-4108-B679-03535A96FF47}" dt="2022-05-18T13:38:39.896" v="90" actId="478"/>
          <ac:picMkLst>
            <pc:docMk/>
            <pc:sldMk cId="3341267574" sldId="256"/>
            <ac:picMk id="13" creationId="{85B19454-A41A-C84F-AF76-9798A6F1A053}"/>
          </ac:picMkLst>
        </pc:picChg>
        <pc:picChg chg="add mod">
          <ac:chgData name="Kathleen Luz" userId="a3002884-f21f-49cf-913d-4e1bd04aab02" providerId="ADAL" clId="{B80A5012-7060-4108-B679-03535A96FF47}" dt="2022-05-19T19:56:26.733" v="254" actId="1076"/>
          <ac:picMkLst>
            <pc:docMk/>
            <pc:sldMk cId="3341267574" sldId="256"/>
            <ac:picMk id="13" creationId="{D4699378-B54E-60AD-A963-93022D75E8D6}"/>
          </ac:picMkLst>
        </pc:picChg>
        <pc:picChg chg="del mod">
          <ac:chgData name="Kathleen Luz" userId="a3002884-f21f-49cf-913d-4e1bd04aab02" providerId="ADAL" clId="{B80A5012-7060-4108-B679-03535A96FF47}" dt="2022-05-19T19:53:32.598" v="249" actId="478"/>
          <ac:picMkLst>
            <pc:docMk/>
            <pc:sldMk cId="3341267574" sldId="256"/>
            <ac:picMk id="14" creationId="{1D3034A4-8346-7643-A9E7-0ED30683B6D3}"/>
          </ac:picMkLst>
        </pc:picChg>
        <pc:cxnChg chg="add del mod">
          <ac:chgData name="Kathleen Luz" userId="a3002884-f21f-49cf-913d-4e1bd04aab02" providerId="ADAL" clId="{B80A5012-7060-4108-B679-03535A96FF47}" dt="2022-05-19T19:49:07.483" v="229" actId="478"/>
          <ac:cxnSpMkLst>
            <pc:docMk/>
            <pc:sldMk cId="3341267574" sldId="256"/>
            <ac:cxnSpMk id="6" creationId="{6173751F-0A67-C8F0-CA36-5212713E7F7E}"/>
          </ac:cxnSpMkLst>
        </pc:cxnChg>
        <pc:cxnChg chg="add mod">
          <ac:chgData name="Kathleen Luz" userId="a3002884-f21f-49cf-913d-4e1bd04aab02" providerId="ADAL" clId="{B80A5012-7060-4108-B679-03535A96FF47}" dt="2022-05-19T20:16:35.222" v="357" actId="1076"/>
          <ac:cxnSpMkLst>
            <pc:docMk/>
            <pc:sldMk cId="3341267574" sldId="256"/>
            <ac:cxnSpMk id="17" creationId="{93071972-9646-BDB3-4761-4289F7A1C56C}"/>
          </ac:cxnSpMkLst>
        </pc:cxnChg>
        <pc:cxnChg chg="add mod">
          <ac:chgData name="Kathleen Luz" userId="a3002884-f21f-49cf-913d-4e1bd04aab02" providerId="ADAL" clId="{B80A5012-7060-4108-B679-03535A96FF47}" dt="2022-05-19T20:16:20.020" v="351" actId="1076"/>
          <ac:cxnSpMkLst>
            <pc:docMk/>
            <pc:sldMk cId="3341267574" sldId="256"/>
            <ac:cxnSpMk id="18" creationId="{39033C68-4C0D-B098-0895-132D49B6AE13}"/>
          </ac:cxnSpMkLst>
        </pc:cxnChg>
      </pc:sldChg>
      <pc:sldChg chg="addSp delSp modSp mod ord">
        <pc:chgData name="Kathleen Luz" userId="a3002884-f21f-49cf-913d-4e1bd04aab02" providerId="ADAL" clId="{B80A5012-7060-4108-B679-03535A96FF47}" dt="2022-05-20T01:09:42.026" v="4135" actId="6549"/>
        <pc:sldMkLst>
          <pc:docMk/>
          <pc:sldMk cId="780246090" sldId="288"/>
        </pc:sldMkLst>
        <pc:spChg chg="mod">
          <ac:chgData name="Kathleen Luz" userId="a3002884-f21f-49cf-913d-4e1bd04aab02" providerId="ADAL" clId="{B80A5012-7060-4108-B679-03535A96FF47}" dt="2022-05-20T01:09:42.026" v="4135" actId="6549"/>
          <ac:spMkLst>
            <pc:docMk/>
            <pc:sldMk cId="780246090" sldId="288"/>
            <ac:spMk id="10" creationId="{095B9F64-BEF8-0E4E-A5F2-F2A0D1830EF0}"/>
          </ac:spMkLst>
        </pc:spChg>
        <pc:spChg chg="mod">
          <ac:chgData name="Kathleen Luz" userId="a3002884-f21f-49cf-913d-4e1bd04aab02" providerId="ADAL" clId="{B80A5012-7060-4108-B679-03535A96FF47}" dt="2022-05-19T21:16:08.620" v="675" actId="1076"/>
          <ac:spMkLst>
            <pc:docMk/>
            <pc:sldMk cId="780246090" sldId="288"/>
            <ac:spMk id="11" creationId="{71FFB3A4-2945-7D43-B346-EAFAAE75F6F7}"/>
          </ac:spMkLst>
        </pc:spChg>
        <pc:spChg chg="add mod">
          <ac:chgData name="Kathleen Luz" userId="a3002884-f21f-49cf-913d-4e1bd04aab02" providerId="ADAL" clId="{B80A5012-7060-4108-B679-03535A96FF47}" dt="2022-05-19T20:18:40.053" v="382" actId="1076"/>
          <ac:spMkLst>
            <pc:docMk/>
            <pc:sldMk cId="780246090" sldId="288"/>
            <ac:spMk id="13" creationId="{2F65B657-00B9-EA63-C992-F063F1286155}"/>
          </ac:spMkLst>
        </pc:spChg>
        <pc:picChg chg="add del mod">
          <ac:chgData name="Kathleen Luz" userId="a3002884-f21f-49cf-913d-4e1bd04aab02" providerId="ADAL" clId="{B80A5012-7060-4108-B679-03535A96FF47}" dt="2022-05-19T21:14:11.948" v="626" actId="478"/>
          <ac:picMkLst>
            <pc:docMk/>
            <pc:sldMk cId="780246090" sldId="288"/>
            <ac:picMk id="3" creationId="{BF057A98-2B6B-7FDA-3EE7-39A60E1FDAB1}"/>
          </ac:picMkLst>
        </pc:picChg>
        <pc:picChg chg="del">
          <ac:chgData name="Kathleen Luz" userId="a3002884-f21f-49cf-913d-4e1bd04aab02" providerId="ADAL" clId="{B80A5012-7060-4108-B679-03535A96FF47}" dt="2022-05-19T20:18:06.470" v="375" actId="478"/>
          <ac:picMkLst>
            <pc:docMk/>
            <pc:sldMk cId="780246090" sldId="288"/>
            <ac:picMk id="12" creationId="{1EDC800B-44A6-3248-A9AA-5C6CE5AA6620}"/>
          </ac:picMkLst>
        </pc:picChg>
      </pc:sldChg>
      <pc:sldChg chg="addSp delSp modSp mod ord">
        <pc:chgData name="Kathleen Luz" userId="a3002884-f21f-49cf-913d-4e1bd04aab02" providerId="ADAL" clId="{B80A5012-7060-4108-B679-03535A96FF47}" dt="2022-05-19T23:43:25.786" v="3118" actId="255"/>
        <pc:sldMkLst>
          <pc:docMk/>
          <pc:sldMk cId="2537193676" sldId="293"/>
        </pc:sldMkLst>
        <pc:spChg chg="mod">
          <ac:chgData name="Kathleen Luz" userId="a3002884-f21f-49cf-913d-4e1bd04aab02" providerId="ADAL" clId="{B80A5012-7060-4108-B679-03535A96FF47}" dt="2022-05-19T23:43:25.786" v="3118" actId="255"/>
          <ac:spMkLst>
            <pc:docMk/>
            <pc:sldMk cId="2537193676" sldId="293"/>
            <ac:spMk id="3" creationId="{8E3F83A8-9C09-42F5-A6D3-031FFCA33032}"/>
          </ac:spMkLst>
        </pc:spChg>
        <pc:spChg chg="add mod">
          <ac:chgData name="Kathleen Luz" userId="a3002884-f21f-49cf-913d-4e1bd04aab02" providerId="ADAL" clId="{B80A5012-7060-4108-B679-03535A96FF47}" dt="2022-05-19T23:13:49.891" v="2491" actId="1076"/>
          <ac:spMkLst>
            <pc:docMk/>
            <pc:sldMk cId="2537193676" sldId="293"/>
            <ac:spMk id="8" creationId="{03C35B25-E8F9-6786-E44A-B248DF31A9A8}"/>
          </ac:spMkLst>
        </pc:spChg>
        <pc:spChg chg="mod">
          <ac:chgData name="Kathleen Luz" userId="a3002884-f21f-49cf-913d-4e1bd04aab02" providerId="ADAL" clId="{B80A5012-7060-4108-B679-03535A96FF47}" dt="2022-05-19T23:30:09.744" v="2691" actId="20577"/>
          <ac:spMkLst>
            <pc:docMk/>
            <pc:sldMk cId="2537193676" sldId="293"/>
            <ac:spMk id="11" creationId="{71FFB3A4-2945-7D43-B346-EAFAAE75F6F7}"/>
          </ac:spMkLst>
        </pc:spChg>
        <pc:picChg chg="del">
          <ac:chgData name="Kathleen Luz" userId="a3002884-f21f-49cf-913d-4e1bd04aab02" providerId="ADAL" clId="{B80A5012-7060-4108-B679-03535A96FF47}" dt="2022-05-19T23:29:26.552" v="2615" actId="478"/>
          <ac:picMkLst>
            <pc:docMk/>
            <pc:sldMk cId="2537193676" sldId="293"/>
            <ac:picMk id="2" creationId="{10BABB26-BB18-4FE1-980D-50D1E1C980DB}"/>
          </ac:picMkLst>
        </pc:picChg>
        <pc:picChg chg="del">
          <ac:chgData name="Kathleen Luz" userId="a3002884-f21f-49cf-913d-4e1bd04aab02" providerId="ADAL" clId="{B80A5012-7060-4108-B679-03535A96FF47}" dt="2022-05-19T23:13:44.136" v="2490" actId="478"/>
          <ac:picMkLst>
            <pc:docMk/>
            <pc:sldMk cId="2537193676" sldId="293"/>
            <ac:picMk id="7" creationId="{9B0FB1BE-7005-B542-A981-41550994EB86}"/>
          </ac:picMkLst>
        </pc:picChg>
      </pc:sldChg>
      <pc:sldChg chg="addSp delSp modSp mod setBg">
        <pc:chgData name="Kathleen Luz" userId="a3002884-f21f-49cf-913d-4e1bd04aab02" providerId="ADAL" clId="{B80A5012-7060-4108-B679-03535A96FF47}" dt="2022-05-20T00:47:58.452" v="4008" actId="1076"/>
        <pc:sldMkLst>
          <pc:docMk/>
          <pc:sldMk cId="2127900214" sldId="310"/>
        </pc:sldMkLst>
        <pc:spChg chg="ord">
          <ac:chgData name="Kathleen Luz" userId="a3002884-f21f-49cf-913d-4e1bd04aab02" providerId="ADAL" clId="{B80A5012-7060-4108-B679-03535A96FF47}" dt="2022-05-20T00:44:27.939" v="3986" actId="26606"/>
          <ac:spMkLst>
            <pc:docMk/>
            <pc:sldMk cId="2127900214" sldId="310"/>
            <ac:spMk id="4" creationId="{1850F62A-EFA1-C74B-9E84-AA1B6F422975}"/>
          </ac:spMkLst>
        </pc:spChg>
        <pc:spChg chg="del">
          <ac:chgData name="Kathleen Luz" userId="a3002884-f21f-49cf-913d-4e1bd04aab02" providerId="ADAL" clId="{B80A5012-7060-4108-B679-03535A96FF47}" dt="2022-05-20T00:43:07.448" v="3972" actId="478"/>
          <ac:spMkLst>
            <pc:docMk/>
            <pc:sldMk cId="2127900214" sldId="310"/>
            <ac:spMk id="7" creationId="{CF548EEA-7317-7E43-8357-AC4947A52748}"/>
          </ac:spMkLst>
        </pc:spChg>
        <pc:spChg chg="add del mod">
          <ac:chgData name="Kathleen Luz" userId="a3002884-f21f-49cf-913d-4e1bd04aab02" providerId="ADAL" clId="{B80A5012-7060-4108-B679-03535A96FF47}" dt="2022-05-20T00:43:22.723" v="3976" actId="21"/>
          <ac:spMkLst>
            <pc:docMk/>
            <pc:sldMk cId="2127900214" sldId="310"/>
            <ac:spMk id="8" creationId="{44223661-36DC-8851-3677-D985194701D9}"/>
          </ac:spMkLst>
        </pc:spChg>
        <pc:spChg chg="add del mod">
          <ac:chgData name="Kathleen Luz" userId="a3002884-f21f-49cf-913d-4e1bd04aab02" providerId="ADAL" clId="{B80A5012-7060-4108-B679-03535A96FF47}" dt="2022-05-20T00:45:16.022" v="3990" actId="478"/>
          <ac:spMkLst>
            <pc:docMk/>
            <pc:sldMk cId="2127900214" sldId="310"/>
            <ac:spMk id="11" creationId="{3FD8E6DF-8136-1213-6A65-40F287A6DC91}"/>
          </ac:spMkLst>
        </pc:spChg>
        <pc:spChg chg="add del">
          <ac:chgData name="Kathleen Luz" userId="a3002884-f21f-49cf-913d-4e1bd04aab02" providerId="ADAL" clId="{B80A5012-7060-4108-B679-03535A96FF47}" dt="2022-05-20T00:44:49.841" v="3987" actId="26606"/>
          <ac:spMkLst>
            <pc:docMk/>
            <pc:sldMk cId="2127900214" sldId="310"/>
            <ac:spMk id="17" creationId="{3BA513B0-82FF-4F41-8178-885375D1CFB5}"/>
          </ac:spMkLst>
        </pc:spChg>
        <pc:spChg chg="add mod">
          <ac:chgData name="Kathleen Luz" userId="a3002884-f21f-49cf-913d-4e1bd04aab02" providerId="ADAL" clId="{B80A5012-7060-4108-B679-03535A96FF47}" dt="2022-05-20T00:47:58.452" v="4008" actId="1076"/>
          <ac:spMkLst>
            <pc:docMk/>
            <pc:sldMk cId="2127900214" sldId="310"/>
            <ac:spMk id="25" creationId="{66A56CCF-02AF-DF3A-D1E6-7DA582907A50}"/>
          </ac:spMkLst>
        </pc:spChg>
        <pc:spChg chg="add del">
          <ac:chgData name="Kathleen Luz" userId="a3002884-f21f-49cf-913d-4e1bd04aab02" providerId="ADAL" clId="{B80A5012-7060-4108-B679-03535A96FF47}" dt="2022-05-20T00:45:06.584" v="3989" actId="26606"/>
          <ac:spMkLst>
            <pc:docMk/>
            <pc:sldMk cId="2127900214" sldId="310"/>
            <ac:spMk id="28" creationId="{8B3A2D1A-45FC-4F95-B150-1C13EF2F6D09}"/>
          </ac:spMkLst>
        </pc:spChg>
        <pc:spChg chg="add del">
          <ac:chgData name="Kathleen Luz" userId="a3002884-f21f-49cf-913d-4e1bd04aab02" providerId="ADAL" clId="{B80A5012-7060-4108-B679-03535A96FF47}" dt="2022-05-20T00:45:06.584" v="3989" actId="26606"/>
          <ac:spMkLst>
            <pc:docMk/>
            <pc:sldMk cId="2127900214" sldId="310"/>
            <ac:spMk id="30" creationId="{F3768FD5-DD7A-43C7-8DEA-1F5DB3CB5B95}"/>
          </ac:spMkLst>
        </pc:spChg>
        <pc:spChg chg="add">
          <ac:chgData name="Kathleen Luz" userId="a3002884-f21f-49cf-913d-4e1bd04aab02" providerId="ADAL" clId="{B80A5012-7060-4108-B679-03535A96FF47}" dt="2022-05-20T00:45:06.584" v="3989" actId="26606"/>
          <ac:spMkLst>
            <pc:docMk/>
            <pc:sldMk cId="2127900214" sldId="310"/>
            <ac:spMk id="35" creationId="{D1A4588A-55D5-49B8-BE41-54ACDCFF2C17}"/>
          </ac:spMkLst>
        </pc:spChg>
        <pc:spChg chg="add">
          <ac:chgData name="Kathleen Luz" userId="a3002884-f21f-49cf-913d-4e1bd04aab02" providerId="ADAL" clId="{B80A5012-7060-4108-B679-03535A96FF47}" dt="2022-05-20T00:45:06.584" v="3989" actId="26606"/>
          <ac:spMkLst>
            <pc:docMk/>
            <pc:sldMk cId="2127900214" sldId="310"/>
            <ac:spMk id="37" creationId="{F97E7EA2-EDCD-47E9-81BC-415C606D1B58}"/>
          </ac:spMkLst>
        </pc:spChg>
        <pc:grpChg chg="add del">
          <ac:chgData name="Kathleen Luz" userId="a3002884-f21f-49cf-913d-4e1bd04aab02" providerId="ADAL" clId="{B80A5012-7060-4108-B679-03535A96FF47}" dt="2022-05-20T00:44:49.841" v="3987" actId="26606"/>
          <ac:grpSpMkLst>
            <pc:docMk/>
            <pc:sldMk cId="2127900214" sldId="310"/>
            <ac:grpSpMk id="19" creationId="{93DB8501-F9F2-4ACD-B56A-9019CD5006D6}"/>
          </ac:grpSpMkLst>
        </pc:grpChg>
        <pc:picChg chg="add mod">
          <ac:chgData name="Kathleen Luz" userId="a3002884-f21f-49cf-913d-4e1bd04aab02" providerId="ADAL" clId="{B80A5012-7060-4108-B679-03535A96FF47}" dt="2022-05-20T00:45:06.584" v="3989" actId="26606"/>
          <ac:picMkLst>
            <pc:docMk/>
            <pc:sldMk cId="2127900214" sldId="310"/>
            <ac:picMk id="3" creationId="{9A91EBD5-A491-79AF-8590-868DA599D115}"/>
          </ac:picMkLst>
        </pc:picChg>
        <pc:picChg chg="del">
          <ac:chgData name="Kathleen Luz" userId="a3002884-f21f-49cf-913d-4e1bd04aab02" providerId="ADAL" clId="{B80A5012-7060-4108-B679-03535A96FF47}" dt="2022-05-20T00:43:41.088" v="3979" actId="478"/>
          <ac:picMkLst>
            <pc:docMk/>
            <pc:sldMk cId="2127900214" sldId="310"/>
            <ac:picMk id="10" creationId="{0E0C791F-83D7-B043-8EA5-7FED735F8EF9}"/>
          </ac:picMkLst>
        </pc:picChg>
        <pc:picChg chg="add mod">
          <ac:chgData name="Kathleen Luz" userId="a3002884-f21f-49cf-913d-4e1bd04aab02" providerId="ADAL" clId="{B80A5012-7060-4108-B679-03535A96FF47}" dt="2022-05-20T00:44:04.374" v="3985" actId="1076"/>
          <ac:picMkLst>
            <pc:docMk/>
            <pc:sldMk cId="2127900214" sldId="310"/>
            <ac:picMk id="12" creationId="{567B3808-8452-A638-B756-73A3EC7E87ED}"/>
          </ac:picMkLst>
        </pc:picChg>
        <pc:picChg chg="del">
          <ac:chgData name="Kathleen Luz" userId="a3002884-f21f-49cf-913d-4e1bd04aab02" providerId="ADAL" clId="{B80A5012-7060-4108-B679-03535A96FF47}" dt="2022-05-20T00:43:08.797" v="3973" actId="478"/>
          <ac:picMkLst>
            <pc:docMk/>
            <pc:sldMk cId="2127900214" sldId="310"/>
            <ac:picMk id="14" creationId="{1FE3FB0B-EEB4-2343-8B28-6FA0BD4827ED}"/>
          </ac:picMkLst>
        </pc:picChg>
        <pc:picChg chg="del">
          <ac:chgData name="Kathleen Luz" userId="a3002884-f21f-49cf-913d-4e1bd04aab02" providerId="ADAL" clId="{B80A5012-7060-4108-B679-03535A96FF47}" dt="2022-05-20T00:41:22.419" v="3967" actId="478"/>
          <ac:picMkLst>
            <pc:docMk/>
            <pc:sldMk cId="2127900214" sldId="310"/>
            <ac:picMk id="18" creationId="{F45D8D24-CC26-8F4F-BA4C-F1158F9559FC}"/>
          </ac:picMkLst>
        </pc:picChg>
        <pc:picChg chg="add del mod">
          <ac:chgData name="Kathleen Luz" userId="a3002884-f21f-49cf-913d-4e1bd04aab02" providerId="ADAL" clId="{B80A5012-7060-4108-B679-03535A96FF47}" dt="2022-05-20T00:46:00.962" v="3996" actId="478"/>
          <ac:picMkLst>
            <pc:docMk/>
            <pc:sldMk cId="2127900214" sldId="310"/>
            <ac:picMk id="24" creationId="{8B299C46-F151-9750-B935-21A076B00479}"/>
          </ac:picMkLst>
        </pc:picChg>
      </pc:sldChg>
      <pc:sldChg chg="addSp delSp modSp mod">
        <pc:chgData name="Kathleen Luz" userId="a3002884-f21f-49cf-913d-4e1bd04aab02" providerId="ADAL" clId="{B80A5012-7060-4108-B679-03535A96FF47}" dt="2022-05-20T00:50:10.104" v="4020" actId="14100"/>
        <pc:sldMkLst>
          <pc:docMk/>
          <pc:sldMk cId="3373403687" sldId="311"/>
        </pc:sldMkLst>
        <pc:spChg chg="add mod">
          <ac:chgData name="Kathleen Luz" userId="a3002884-f21f-49cf-913d-4e1bd04aab02" providerId="ADAL" clId="{B80A5012-7060-4108-B679-03535A96FF47}" dt="2022-05-20T00:50:10.104" v="4020" actId="14100"/>
          <ac:spMkLst>
            <pc:docMk/>
            <pc:sldMk cId="3373403687" sldId="311"/>
            <ac:spMk id="9" creationId="{F5EFE6BF-09E7-5F1B-EF44-0DA83ABAF64F}"/>
          </ac:spMkLst>
        </pc:spChg>
        <pc:picChg chg="del">
          <ac:chgData name="Kathleen Luz" userId="a3002884-f21f-49cf-913d-4e1bd04aab02" providerId="ADAL" clId="{B80A5012-7060-4108-B679-03535A96FF47}" dt="2022-05-18T13:34:52.941" v="0" actId="478"/>
          <ac:picMkLst>
            <pc:docMk/>
            <pc:sldMk cId="3373403687" sldId="311"/>
            <ac:picMk id="7" creationId="{73D70614-6A17-7F4C-8F8A-8D2D166EA5B1}"/>
          </ac:picMkLst>
        </pc:picChg>
      </pc:sldChg>
      <pc:sldChg chg="addSp delSp modSp mod">
        <pc:chgData name="Kathleen Luz" userId="a3002884-f21f-49cf-913d-4e1bd04aab02" providerId="ADAL" clId="{B80A5012-7060-4108-B679-03535A96FF47}" dt="2022-05-20T01:10:54.349" v="4152" actId="20577"/>
        <pc:sldMkLst>
          <pc:docMk/>
          <pc:sldMk cId="3354300820" sldId="315"/>
        </pc:sldMkLst>
        <pc:spChg chg="mod">
          <ac:chgData name="Kathleen Luz" userId="a3002884-f21f-49cf-913d-4e1bd04aab02" providerId="ADAL" clId="{B80A5012-7060-4108-B679-03535A96FF47}" dt="2022-05-20T01:08:04.651" v="4098" actId="20577"/>
          <ac:spMkLst>
            <pc:docMk/>
            <pc:sldMk cId="3354300820" sldId="315"/>
            <ac:spMk id="9" creationId="{C0E72A3E-69EB-954B-8DA3-7A504122EDB2}"/>
          </ac:spMkLst>
        </pc:spChg>
        <pc:spChg chg="mod">
          <ac:chgData name="Kathleen Luz" userId="a3002884-f21f-49cf-913d-4e1bd04aab02" providerId="ADAL" clId="{B80A5012-7060-4108-B679-03535A96FF47}" dt="2022-05-20T01:10:54.349" v="4152" actId="20577"/>
          <ac:spMkLst>
            <pc:docMk/>
            <pc:sldMk cId="3354300820" sldId="315"/>
            <ac:spMk id="10" creationId="{15E53B69-8DF0-EC4D-AF2A-E0CEB532AE1B}"/>
          </ac:spMkLst>
        </pc:spChg>
        <pc:spChg chg="add mod">
          <ac:chgData name="Kathleen Luz" userId="a3002884-f21f-49cf-913d-4e1bd04aab02" providerId="ADAL" clId="{B80A5012-7060-4108-B679-03535A96FF47}" dt="2022-05-19T23:10:47.353" v="2456" actId="1076"/>
          <ac:spMkLst>
            <pc:docMk/>
            <pc:sldMk cId="3354300820" sldId="315"/>
            <ac:spMk id="15" creationId="{697D15C9-0623-FAE4-B291-D75A71DA1961}"/>
          </ac:spMkLst>
        </pc:spChg>
        <pc:picChg chg="del">
          <ac:chgData name="Kathleen Luz" userId="a3002884-f21f-49cf-913d-4e1bd04aab02" providerId="ADAL" clId="{B80A5012-7060-4108-B679-03535A96FF47}" dt="2022-05-19T23:10:43.374" v="2455" actId="478"/>
          <ac:picMkLst>
            <pc:docMk/>
            <pc:sldMk cId="3354300820" sldId="315"/>
            <ac:picMk id="14" creationId="{B2B5B489-1AA0-FA4C-81FF-98AF85576D63}"/>
          </ac:picMkLst>
        </pc:picChg>
      </pc:sldChg>
      <pc:sldChg chg="addSp delSp modSp mod ord">
        <pc:chgData name="Kathleen Luz" userId="a3002884-f21f-49cf-913d-4e1bd04aab02" providerId="ADAL" clId="{B80A5012-7060-4108-B679-03535A96FF47}" dt="2022-05-20T01:10:00.514" v="4137" actId="27636"/>
        <pc:sldMkLst>
          <pc:docMk/>
          <pc:sldMk cId="1588563343" sldId="316"/>
        </pc:sldMkLst>
        <pc:spChg chg="mod">
          <ac:chgData name="Kathleen Luz" userId="a3002884-f21f-49cf-913d-4e1bd04aab02" providerId="ADAL" clId="{B80A5012-7060-4108-B679-03535A96FF47}" dt="2022-05-20T01:10:00.514" v="4137" actId="27636"/>
          <ac:spMkLst>
            <pc:docMk/>
            <pc:sldMk cId="1588563343" sldId="316"/>
            <ac:spMk id="10" creationId="{095B9F64-BEF8-0E4E-A5F2-F2A0D1830EF0}"/>
          </ac:spMkLst>
        </pc:spChg>
        <pc:spChg chg="add mod">
          <ac:chgData name="Kathleen Luz" userId="a3002884-f21f-49cf-913d-4e1bd04aab02" providerId="ADAL" clId="{B80A5012-7060-4108-B679-03535A96FF47}" dt="2022-05-19T20:24:22.860" v="437" actId="1076"/>
          <ac:spMkLst>
            <pc:docMk/>
            <pc:sldMk cId="1588563343" sldId="316"/>
            <ac:spMk id="12" creationId="{EA903972-7930-DB95-2A21-9603CC96D52C}"/>
          </ac:spMkLst>
        </pc:spChg>
        <pc:picChg chg="del">
          <ac:chgData name="Kathleen Luz" userId="a3002884-f21f-49cf-913d-4e1bd04aab02" providerId="ADAL" clId="{B80A5012-7060-4108-B679-03535A96FF47}" dt="2022-05-19T20:24:17.055" v="435" actId="478"/>
          <ac:picMkLst>
            <pc:docMk/>
            <pc:sldMk cId="1588563343" sldId="316"/>
            <ac:picMk id="7" creationId="{BC23C887-7286-8E43-8C86-CD69A8B14CE1}"/>
          </ac:picMkLst>
        </pc:picChg>
      </pc:sldChg>
      <pc:sldChg chg="addSp delSp modSp mod">
        <pc:chgData name="Kathleen Luz" userId="a3002884-f21f-49cf-913d-4e1bd04aab02" providerId="ADAL" clId="{B80A5012-7060-4108-B679-03535A96FF47}" dt="2022-05-20T01:11:07.120" v="4153" actId="207"/>
        <pc:sldMkLst>
          <pc:docMk/>
          <pc:sldMk cId="1644177276" sldId="317"/>
        </pc:sldMkLst>
        <pc:spChg chg="del">
          <ac:chgData name="Kathleen Luz" userId="a3002884-f21f-49cf-913d-4e1bd04aab02" providerId="ADAL" clId="{B80A5012-7060-4108-B679-03535A96FF47}" dt="2022-05-19T21:35:12.970" v="1018" actId="478"/>
          <ac:spMkLst>
            <pc:docMk/>
            <pc:sldMk cId="1644177276" sldId="317"/>
            <ac:spMk id="5" creationId="{745EF946-6755-884E-93C9-72C829168A74}"/>
          </ac:spMkLst>
        </pc:spChg>
        <pc:spChg chg="del">
          <ac:chgData name="Kathleen Luz" userId="a3002884-f21f-49cf-913d-4e1bd04aab02" providerId="ADAL" clId="{B80A5012-7060-4108-B679-03535A96FF47}" dt="2022-05-19T21:35:20.154" v="1020" actId="478"/>
          <ac:spMkLst>
            <pc:docMk/>
            <pc:sldMk cId="1644177276" sldId="317"/>
            <ac:spMk id="7" creationId="{DA6CD6C6-7F21-724C-BCA5-1BC5933C2025}"/>
          </ac:spMkLst>
        </pc:spChg>
        <pc:spChg chg="mod">
          <ac:chgData name="Kathleen Luz" userId="a3002884-f21f-49cf-913d-4e1bd04aab02" providerId="ADAL" clId="{B80A5012-7060-4108-B679-03535A96FF47}" dt="2022-05-19T21:35:06.905" v="1017" actId="20577"/>
          <ac:spMkLst>
            <pc:docMk/>
            <pc:sldMk cId="1644177276" sldId="317"/>
            <ac:spMk id="9" creationId="{C0E72A3E-69EB-954B-8DA3-7A504122EDB2}"/>
          </ac:spMkLst>
        </pc:spChg>
        <pc:spChg chg="mod">
          <ac:chgData name="Kathleen Luz" userId="a3002884-f21f-49cf-913d-4e1bd04aab02" providerId="ADAL" clId="{B80A5012-7060-4108-B679-03535A96FF47}" dt="2022-05-20T01:11:07.120" v="4153" actId="207"/>
          <ac:spMkLst>
            <pc:docMk/>
            <pc:sldMk cId="1644177276" sldId="317"/>
            <ac:spMk id="10" creationId="{15E53B69-8DF0-EC4D-AF2A-E0CEB532AE1B}"/>
          </ac:spMkLst>
        </pc:spChg>
        <pc:spChg chg="del">
          <ac:chgData name="Kathleen Luz" userId="a3002884-f21f-49cf-913d-4e1bd04aab02" providerId="ADAL" clId="{B80A5012-7060-4108-B679-03535A96FF47}" dt="2022-05-19T21:35:16.278" v="1019" actId="478"/>
          <ac:spMkLst>
            <pc:docMk/>
            <pc:sldMk cId="1644177276" sldId="317"/>
            <ac:spMk id="11" creationId="{3B2CC6AD-C89F-3D48-ADE7-6C5D19AB6BE4}"/>
          </ac:spMkLst>
        </pc:spChg>
        <pc:spChg chg="add mod">
          <ac:chgData name="Kathleen Luz" userId="a3002884-f21f-49cf-913d-4e1bd04aab02" providerId="ADAL" clId="{B80A5012-7060-4108-B679-03535A96FF47}" dt="2022-05-19T23:11:06.785" v="2460" actId="1076"/>
          <ac:spMkLst>
            <pc:docMk/>
            <pc:sldMk cId="1644177276" sldId="317"/>
            <ac:spMk id="13" creationId="{EF51DEBB-0668-1128-9614-070A0E5AE957}"/>
          </ac:spMkLst>
        </pc:spChg>
        <pc:picChg chg="del">
          <ac:chgData name="Kathleen Luz" userId="a3002884-f21f-49cf-913d-4e1bd04aab02" providerId="ADAL" clId="{B80A5012-7060-4108-B679-03535A96FF47}" dt="2022-05-19T23:11:02.321" v="2459" actId="478"/>
          <ac:picMkLst>
            <pc:docMk/>
            <pc:sldMk cId="1644177276" sldId="317"/>
            <ac:picMk id="12" creationId="{B7F53808-9CC0-1E45-80BE-7300977B84B3}"/>
          </ac:picMkLst>
        </pc:picChg>
      </pc:sldChg>
      <pc:sldChg chg="addSp delSp modSp mod">
        <pc:chgData name="Kathleen Luz" userId="a3002884-f21f-49cf-913d-4e1bd04aab02" providerId="ADAL" clId="{B80A5012-7060-4108-B679-03535A96FF47}" dt="2022-05-20T00:23:04.948" v="3702" actId="1076"/>
        <pc:sldMkLst>
          <pc:docMk/>
          <pc:sldMk cId="863458722" sldId="318"/>
        </pc:sldMkLst>
        <pc:spChg chg="mod">
          <ac:chgData name="Kathleen Luz" userId="a3002884-f21f-49cf-913d-4e1bd04aab02" providerId="ADAL" clId="{B80A5012-7060-4108-B679-03535A96FF47}" dt="2022-05-20T00:23:04.948" v="3702" actId="1076"/>
          <ac:spMkLst>
            <pc:docMk/>
            <pc:sldMk cId="863458722" sldId="318"/>
            <ac:spMk id="9" creationId="{C0E72A3E-69EB-954B-8DA3-7A504122EDB2}"/>
          </ac:spMkLst>
        </pc:spChg>
        <pc:spChg chg="mod">
          <ac:chgData name="Kathleen Luz" userId="a3002884-f21f-49cf-913d-4e1bd04aab02" providerId="ADAL" clId="{B80A5012-7060-4108-B679-03535A96FF47}" dt="2022-05-20T00:22:55.907" v="3700" actId="1076"/>
          <ac:spMkLst>
            <pc:docMk/>
            <pc:sldMk cId="863458722" sldId="318"/>
            <ac:spMk id="10" creationId="{15E53B69-8DF0-EC4D-AF2A-E0CEB532AE1B}"/>
          </ac:spMkLst>
        </pc:spChg>
        <pc:spChg chg="add mod">
          <ac:chgData name="Kathleen Luz" userId="a3002884-f21f-49cf-913d-4e1bd04aab02" providerId="ADAL" clId="{B80A5012-7060-4108-B679-03535A96FF47}" dt="2022-05-19T23:13:18.098" v="2487"/>
          <ac:spMkLst>
            <pc:docMk/>
            <pc:sldMk cId="863458722" sldId="318"/>
            <ac:spMk id="13" creationId="{A952FD6D-4D36-0785-95B6-B0D0274BCB1D}"/>
          </ac:spMkLst>
        </pc:spChg>
        <pc:picChg chg="add del mod">
          <ac:chgData name="Kathleen Luz" userId="a3002884-f21f-49cf-913d-4e1bd04aab02" providerId="ADAL" clId="{B80A5012-7060-4108-B679-03535A96FF47}" dt="2022-05-19T22:33:41.542" v="2389" actId="478"/>
          <ac:picMkLst>
            <pc:docMk/>
            <pc:sldMk cId="863458722" sldId="318"/>
            <ac:picMk id="3" creationId="{105BBBDB-82B7-E219-002C-E32B35954A99}"/>
          </ac:picMkLst>
        </pc:picChg>
        <pc:picChg chg="del">
          <ac:chgData name="Kathleen Luz" userId="a3002884-f21f-49cf-913d-4e1bd04aab02" providerId="ADAL" clId="{B80A5012-7060-4108-B679-03535A96FF47}" dt="2022-05-19T19:54:01.922" v="250" actId="478"/>
          <ac:picMkLst>
            <pc:docMk/>
            <pc:sldMk cId="863458722" sldId="318"/>
            <ac:picMk id="7" creationId="{75401045-CABD-2541-A6F8-7D2BE70E5C84}"/>
          </ac:picMkLst>
        </pc:picChg>
        <pc:picChg chg="del">
          <ac:chgData name="Kathleen Luz" userId="a3002884-f21f-49cf-913d-4e1bd04aab02" providerId="ADAL" clId="{B80A5012-7060-4108-B679-03535A96FF47}" dt="2022-05-19T23:44:06.690" v="3120" actId="478"/>
          <ac:picMkLst>
            <pc:docMk/>
            <pc:sldMk cId="863458722" sldId="318"/>
            <ac:picMk id="8" creationId="{F28BF199-1A4B-4E47-B22D-51A658B6C2E7}"/>
          </ac:picMkLst>
        </pc:picChg>
        <pc:picChg chg="add mod">
          <ac:chgData name="Kathleen Luz" userId="a3002884-f21f-49cf-913d-4e1bd04aab02" providerId="ADAL" clId="{B80A5012-7060-4108-B679-03535A96FF47}" dt="2022-05-19T23:45:28.253" v="3124" actId="1076"/>
          <ac:picMkLst>
            <pc:docMk/>
            <pc:sldMk cId="863458722" sldId="318"/>
            <ac:picMk id="11" creationId="{FDEA7E6A-B51E-2F42-8A7F-4FC150692DFE}"/>
          </ac:picMkLst>
        </pc:picChg>
      </pc:sldChg>
      <pc:sldChg chg="addSp delSp modSp del mod">
        <pc:chgData name="Kathleen Luz" userId="a3002884-f21f-49cf-913d-4e1bd04aab02" providerId="ADAL" clId="{B80A5012-7060-4108-B679-03535A96FF47}" dt="2022-05-20T00:08:22.125" v="3470" actId="47"/>
        <pc:sldMkLst>
          <pc:docMk/>
          <pc:sldMk cId="227218114" sldId="320"/>
        </pc:sldMkLst>
        <pc:spChg chg="mod">
          <ac:chgData name="Kathleen Luz" userId="a3002884-f21f-49cf-913d-4e1bd04aab02" providerId="ADAL" clId="{B80A5012-7060-4108-B679-03535A96FF47}" dt="2022-05-19T23:14:18.282" v="2496" actId="1076"/>
          <ac:spMkLst>
            <pc:docMk/>
            <pc:sldMk cId="227218114" sldId="320"/>
            <ac:spMk id="3" creationId="{8E3F83A8-9C09-42F5-A6D3-031FFCA33032}"/>
          </ac:spMkLst>
        </pc:spChg>
        <pc:spChg chg="add mod">
          <ac:chgData name="Kathleen Luz" userId="a3002884-f21f-49cf-913d-4e1bd04aab02" providerId="ADAL" clId="{B80A5012-7060-4108-B679-03535A96FF47}" dt="2022-05-19T23:14:09.721" v="2495" actId="1076"/>
          <ac:spMkLst>
            <pc:docMk/>
            <pc:sldMk cId="227218114" sldId="320"/>
            <ac:spMk id="9" creationId="{02636E20-1256-45DB-D537-9771F5F12E21}"/>
          </ac:spMkLst>
        </pc:spChg>
        <pc:spChg chg="mod">
          <ac:chgData name="Kathleen Luz" userId="a3002884-f21f-49cf-913d-4e1bd04aab02" providerId="ADAL" clId="{B80A5012-7060-4108-B679-03535A96FF47}" dt="2022-05-19T01:36:15.043" v="118" actId="20577"/>
          <ac:spMkLst>
            <pc:docMk/>
            <pc:sldMk cId="227218114" sldId="320"/>
            <ac:spMk id="11" creationId="{71FFB3A4-2945-7D43-B346-EAFAAE75F6F7}"/>
          </ac:spMkLst>
        </pc:spChg>
        <pc:picChg chg="del">
          <ac:chgData name="Kathleen Luz" userId="a3002884-f21f-49cf-913d-4e1bd04aab02" providerId="ADAL" clId="{B80A5012-7060-4108-B679-03535A96FF47}" dt="2022-05-19T23:14:04.096" v="2494" actId="478"/>
          <ac:picMkLst>
            <pc:docMk/>
            <pc:sldMk cId="227218114" sldId="320"/>
            <ac:picMk id="7" creationId="{6B3308BA-CCB6-544E-868F-5C7EE616A061}"/>
          </ac:picMkLst>
        </pc:picChg>
      </pc:sldChg>
      <pc:sldChg chg="addSp delSp modSp mod ord">
        <pc:chgData name="Kathleen Luz" userId="a3002884-f21f-49cf-913d-4e1bd04aab02" providerId="ADAL" clId="{B80A5012-7060-4108-B679-03535A96FF47}" dt="2022-05-20T00:56:36.865" v="4036" actId="20577"/>
        <pc:sldMkLst>
          <pc:docMk/>
          <pc:sldMk cId="2710113718" sldId="321"/>
        </pc:sldMkLst>
        <pc:spChg chg="mod">
          <ac:chgData name="Kathleen Luz" userId="a3002884-f21f-49cf-913d-4e1bd04aab02" providerId="ADAL" clId="{B80A5012-7060-4108-B679-03535A96FF47}" dt="2022-05-20T00:56:36.865" v="4036" actId="20577"/>
          <ac:spMkLst>
            <pc:docMk/>
            <pc:sldMk cId="2710113718" sldId="321"/>
            <ac:spMk id="9" creationId="{C0E72A3E-69EB-954B-8DA3-7A504122EDB2}"/>
          </ac:spMkLst>
        </pc:spChg>
        <pc:spChg chg="add mod">
          <ac:chgData name="Kathleen Luz" userId="a3002884-f21f-49cf-913d-4e1bd04aab02" providerId="ADAL" clId="{B80A5012-7060-4108-B679-03535A96FF47}" dt="2022-05-20T00:40:58.225" v="3964" actId="1076"/>
          <ac:spMkLst>
            <pc:docMk/>
            <pc:sldMk cId="2710113718" sldId="321"/>
            <ac:spMk id="11" creationId="{01BF0523-6CB1-B122-39AD-333892ECB8BF}"/>
          </ac:spMkLst>
        </pc:spChg>
        <pc:graphicFrameChg chg="mod modGraphic">
          <ac:chgData name="Kathleen Luz" userId="a3002884-f21f-49cf-913d-4e1bd04aab02" providerId="ADAL" clId="{B80A5012-7060-4108-B679-03535A96FF47}" dt="2022-05-20T00:28:16.301" v="3776"/>
          <ac:graphicFrameMkLst>
            <pc:docMk/>
            <pc:sldMk cId="2710113718" sldId="321"/>
            <ac:graphicFrameMk id="12" creationId="{8FEFFD61-8ACE-47D1-92FE-80CBD8EB4C6A}"/>
          </ac:graphicFrameMkLst>
        </pc:graphicFrameChg>
        <pc:picChg chg="del">
          <ac:chgData name="Kathleen Luz" userId="a3002884-f21f-49cf-913d-4e1bd04aab02" providerId="ADAL" clId="{B80A5012-7060-4108-B679-03535A96FF47}" dt="2022-05-20T00:40:54.131" v="3963" actId="478"/>
          <ac:picMkLst>
            <pc:docMk/>
            <pc:sldMk cId="2710113718" sldId="321"/>
            <ac:picMk id="7" creationId="{8DD6A8EB-D2FD-A649-9D87-FBC7F3F5C915}"/>
          </ac:picMkLst>
        </pc:picChg>
        <pc:picChg chg="add mod">
          <ac:chgData name="Kathleen Luz" userId="a3002884-f21f-49cf-913d-4e1bd04aab02" providerId="ADAL" clId="{B80A5012-7060-4108-B679-03535A96FF47}" dt="2022-05-20T00:30:50.371" v="3796" actId="1076"/>
          <ac:picMkLst>
            <pc:docMk/>
            <pc:sldMk cId="2710113718" sldId="321"/>
            <ac:picMk id="10" creationId="{0C41F558-8ABA-355D-E4EC-7C171198F76D}"/>
          </ac:picMkLst>
        </pc:picChg>
      </pc:sldChg>
      <pc:sldChg chg="modSp mod ord">
        <pc:chgData name="Kathleen Luz" userId="a3002884-f21f-49cf-913d-4e1bd04aab02" providerId="ADAL" clId="{B80A5012-7060-4108-B679-03535A96FF47}" dt="2022-05-20T00:08:56.683" v="3480" actId="20577"/>
        <pc:sldMkLst>
          <pc:docMk/>
          <pc:sldMk cId="2149510092" sldId="322"/>
        </pc:sldMkLst>
        <pc:spChg chg="mod">
          <ac:chgData name="Kathleen Luz" userId="a3002884-f21f-49cf-913d-4e1bd04aab02" providerId="ADAL" clId="{B80A5012-7060-4108-B679-03535A96FF47}" dt="2022-05-20T00:08:56.683" v="3480" actId="20577"/>
          <ac:spMkLst>
            <pc:docMk/>
            <pc:sldMk cId="2149510092" sldId="322"/>
            <ac:spMk id="10" creationId="{15E53B69-8DF0-EC4D-AF2A-E0CEB532AE1B}"/>
          </ac:spMkLst>
        </pc:spChg>
      </pc:sldChg>
      <pc:sldChg chg="del">
        <pc:chgData name="Kathleen Luz" userId="a3002884-f21f-49cf-913d-4e1bd04aab02" providerId="ADAL" clId="{B80A5012-7060-4108-B679-03535A96FF47}" dt="2022-05-20T00:31:24.571" v="3797" actId="47"/>
        <pc:sldMkLst>
          <pc:docMk/>
          <pc:sldMk cId="2257537993" sldId="323"/>
        </pc:sldMkLst>
      </pc:sldChg>
      <pc:sldChg chg="del">
        <pc:chgData name="Kathleen Luz" userId="a3002884-f21f-49cf-913d-4e1bd04aab02" providerId="ADAL" clId="{B80A5012-7060-4108-B679-03535A96FF47}" dt="2022-05-20T00:32:57.731" v="3798" actId="47"/>
        <pc:sldMkLst>
          <pc:docMk/>
          <pc:sldMk cId="2905273746" sldId="324"/>
        </pc:sldMkLst>
      </pc:sldChg>
      <pc:sldChg chg="addSp delSp modSp mod">
        <pc:chgData name="Kathleen Luz" userId="a3002884-f21f-49cf-913d-4e1bd04aab02" providerId="ADAL" clId="{B80A5012-7060-4108-B679-03535A96FF47}" dt="2022-05-20T01:12:22.992" v="4165" actId="27636"/>
        <pc:sldMkLst>
          <pc:docMk/>
          <pc:sldMk cId="362955449" sldId="325"/>
        </pc:sldMkLst>
        <pc:spChg chg="mod">
          <ac:chgData name="Kathleen Luz" userId="a3002884-f21f-49cf-913d-4e1bd04aab02" providerId="ADAL" clId="{B80A5012-7060-4108-B679-03535A96FF47}" dt="2022-05-20T01:12:22.992" v="4165" actId="27636"/>
          <ac:spMkLst>
            <pc:docMk/>
            <pc:sldMk cId="362955449" sldId="325"/>
            <ac:spMk id="10" creationId="{15E53B69-8DF0-EC4D-AF2A-E0CEB532AE1B}"/>
          </ac:spMkLst>
        </pc:spChg>
        <pc:spChg chg="add mod">
          <ac:chgData name="Kathleen Luz" userId="a3002884-f21f-49cf-913d-4e1bd04aab02" providerId="ADAL" clId="{B80A5012-7060-4108-B679-03535A96FF47}" dt="2022-05-20T00:48:33.073" v="4012" actId="1076"/>
          <ac:spMkLst>
            <pc:docMk/>
            <pc:sldMk cId="362955449" sldId="325"/>
            <ac:spMk id="11" creationId="{5FF7F6AF-A173-16D0-3517-7B2F1CDFCEE0}"/>
          </ac:spMkLst>
        </pc:spChg>
        <pc:picChg chg="add del mod">
          <ac:chgData name="Kathleen Luz" userId="a3002884-f21f-49cf-913d-4e1bd04aab02" providerId="ADAL" clId="{B80A5012-7060-4108-B679-03535A96FF47}" dt="2022-05-20T00:48:29.443" v="4011" actId="478"/>
          <ac:picMkLst>
            <pc:docMk/>
            <pc:sldMk cId="362955449" sldId="325"/>
            <ac:picMk id="3" creationId="{7850BEA6-DD3D-DDA1-7FF8-2C5137B2454D}"/>
          </ac:picMkLst>
        </pc:picChg>
        <pc:picChg chg="del">
          <ac:chgData name="Kathleen Luz" userId="a3002884-f21f-49cf-913d-4e1bd04aab02" providerId="ADAL" clId="{B80A5012-7060-4108-B679-03535A96FF47}" dt="2022-05-19T02:23:03.847" v="219" actId="478"/>
          <ac:picMkLst>
            <pc:docMk/>
            <pc:sldMk cId="362955449" sldId="325"/>
            <ac:picMk id="8" creationId="{3C4143FC-6D08-0F43-9AE6-CE5349F35D9F}"/>
          </ac:picMkLst>
        </pc:picChg>
      </pc:sldChg>
      <pc:sldChg chg="modSp add mod">
        <pc:chgData name="Kathleen Luz" userId="a3002884-f21f-49cf-913d-4e1bd04aab02" providerId="ADAL" clId="{B80A5012-7060-4108-B679-03535A96FF47}" dt="2022-05-20T01:10:25.537" v="4140" actId="2711"/>
        <pc:sldMkLst>
          <pc:docMk/>
          <pc:sldMk cId="4054260661" sldId="326"/>
        </pc:sldMkLst>
        <pc:spChg chg="mod">
          <ac:chgData name="Kathleen Luz" userId="a3002884-f21f-49cf-913d-4e1bd04aab02" providerId="ADAL" clId="{B80A5012-7060-4108-B679-03535A96FF47}" dt="2022-05-20T01:10:25.537" v="4140" actId="2711"/>
          <ac:spMkLst>
            <pc:docMk/>
            <pc:sldMk cId="4054260661" sldId="326"/>
            <ac:spMk id="10" creationId="{095B9F64-BEF8-0E4E-A5F2-F2A0D1830EF0}"/>
          </ac:spMkLst>
        </pc:spChg>
      </pc:sldChg>
      <pc:sldChg chg="addSp delSp modSp add mod">
        <pc:chgData name="Kathleen Luz" userId="a3002884-f21f-49cf-913d-4e1bd04aab02" providerId="ADAL" clId="{B80A5012-7060-4108-B679-03535A96FF47}" dt="2022-05-20T01:04:24.320" v="4097" actId="207"/>
        <pc:sldMkLst>
          <pc:docMk/>
          <pc:sldMk cId="1726578433" sldId="327"/>
        </pc:sldMkLst>
        <pc:spChg chg="mod">
          <ac:chgData name="Kathleen Luz" userId="a3002884-f21f-49cf-913d-4e1bd04aab02" providerId="ADAL" clId="{B80A5012-7060-4108-B679-03535A96FF47}" dt="2022-05-20T01:03:49.007" v="4094" actId="14100"/>
          <ac:spMkLst>
            <pc:docMk/>
            <pc:sldMk cId="1726578433" sldId="327"/>
            <ac:spMk id="5" creationId="{745EF946-6755-884E-93C9-72C829168A74}"/>
          </ac:spMkLst>
        </pc:spChg>
        <pc:spChg chg="mod">
          <ac:chgData name="Kathleen Luz" userId="a3002884-f21f-49cf-913d-4e1bd04aab02" providerId="ADAL" clId="{B80A5012-7060-4108-B679-03535A96FF47}" dt="2022-05-20T01:04:10.566" v="4096" actId="14100"/>
          <ac:spMkLst>
            <pc:docMk/>
            <pc:sldMk cId="1726578433" sldId="327"/>
            <ac:spMk id="7" creationId="{DA6CD6C6-7F21-724C-BCA5-1BC5933C2025}"/>
          </ac:spMkLst>
        </pc:spChg>
        <pc:spChg chg="mod">
          <ac:chgData name="Kathleen Luz" userId="a3002884-f21f-49cf-913d-4e1bd04aab02" providerId="ADAL" clId="{B80A5012-7060-4108-B679-03535A96FF47}" dt="2022-05-19T21:51:17.305" v="1379" actId="20577"/>
          <ac:spMkLst>
            <pc:docMk/>
            <pc:sldMk cId="1726578433" sldId="327"/>
            <ac:spMk id="9" creationId="{C0E72A3E-69EB-954B-8DA3-7A504122EDB2}"/>
          </ac:spMkLst>
        </pc:spChg>
        <pc:spChg chg="mod">
          <ac:chgData name="Kathleen Luz" userId="a3002884-f21f-49cf-913d-4e1bd04aab02" providerId="ADAL" clId="{B80A5012-7060-4108-B679-03535A96FF47}" dt="2022-05-20T01:04:24.320" v="4097" actId="207"/>
          <ac:spMkLst>
            <pc:docMk/>
            <pc:sldMk cId="1726578433" sldId="327"/>
            <ac:spMk id="10" creationId="{15E53B69-8DF0-EC4D-AF2A-E0CEB532AE1B}"/>
          </ac:spMkLst>
        </pc:spChg>
        <pc:spChg chg="mod">
          <ac:chgData name="Kathleen Luz" userId="a3002884-f21f-49cf-913d-4e1bd04aab02" providerId="ADAL" clId="{B80A5012-7060-4108-B679-03535A96FF47}" dt="2022-05-20T01:03:53.786" v="4095" actId="14100"/>
          <ac:spMkLst>
            <pc:docMk/>
            <pc:sldMk cId="1726578433" sldId="327"/>
            <ac:spMk id="11" creationId="{3B2CC6AD-C89F-3D48-ADE7-6C5D19AB6BE4}"/>
          </ac:spMkLst>
        </pc:spChg>
        <pc:spChg chg="add mod">
          <ac:chgData name="Kathleen Luz" userId="a3002884-f21f-49cf-913d-4e1bd04aab02" providerId="ADAL" clId="{B80A5012-7060-4108-B679-03535A96FF47}" dt="2022-05-20T00:49:11.834" v="4016" actId="14100"/>
          <ac:spMkLst>
            <pc:docMk/>
            <pc:sldMk cId="1726578433" sldId="327"/>
            <ac:spMk id="13" creationId="{2E21ED7E-D223-E664-D6F4-11F31AEFF22E}"/>
          </ac:spMkLst>
        </pc:spChg>
        <pc:picChg chg="mod">
          <ac:chgData name="Kathleen Luz" userId="a3002884-f21f-49cf-913d-4e1bd04aab02" providerId="ADAL" clId="{B80A5012-7060-4108-B679-03535A96FF47}" dt="2022-05-19T23:10:12.608" v="2452" actId="1076"/>
          <ac:picMkLst>
            <pc:docMk/>
            <pc:sldMk cId="1726578433" sldId="327"/>
            <ac:picMk id="6" creationId="{AD0628A0-2321-7744-880F-6A2A9E9B308D}"/>
          </ac:picMkLst>
        </pc:picChg>
        <pc:picChg chg="del mod">
          <ac:chgData name="Kathleen Luz" userId="a3002884-f21f-49cf-913d-4e1bd04aab02" providerId="ADAL" clId="{B80A5012-7060-4108-B679-03535A96FF47}" dt="2022-05-19T23:12:09.589" v="2477" actId="478"/>
          <ac:picMkLst>
            <pc:docMk/>
            <pc:sldMk cId="1726578433" sldId="327"/>
            <ac:picMk id="12" creationId="{B7F53808-9CC0-1E45-80BE-7300977B84B3}"/>
          </ac:picMkLst>
        </pc:picChg>
      </pc:sldChg>
      <pc:sldChg chg="addSp delSp modSp add mod">
        <pc:chgData name="Kathleen Luz" userId="a3002884-f21f-49cf-913d-4e1bd04aab02" providerId="ADAL" clId="{B80A5012-7060-4108-B679-03535A96FF47}" dt="2022-05-20T01:11:18.285" v="4154" actId="207"/>
        <pc:sldMkLst>
          <pc:docMk/>
          <pc:sldMk cId="778057063" sldId="328"/>
        </pc:sldMkLst>
        <pc:spChg chg="add mod">
          <ac:chgData name="Kathleen Luz" userId="a3002884-f21f-49cf-913d-4e1bd04aab02" providerId="ADAL" clId="{B80A5012-7060-4108-B679-03535A96FF47}" dt="2022-05-19T23:11:23.115" v="2464" actId="1076"/>
          <ac:spMkLst>
            <pc:docMk/>
            <pc:sldMk cId="778057063" sldId="328"/>
            <ac:spMk id="7" creationId="{C021B23F-B50B-BFF7-D28E-9C570B0821DA}"/>
          </ac:spMkLst>
        </pc:spChg>
        <pc:spChg chg="mod">
          <ac:chgData name="Kathleen Luz" userId="a3002884-f21f-49cf-913d-4e1bd04aab02" providerId="ADAL" clId="{B80A5012-7060-4108-B679-03535A96FF47}" dt="2022-05-19T21:37:47.934" v="1045" actId="20577"/>
          <ac:spMkLst>
            <pc:docMk/>
            <pc:sldMk cId="778057063" sldId="328"/>
            <ac:spMk id="9" creationId="{C0E72A3E-69EB-954B-8DA3-7A504122EDB2}"/>
          </ac:spMkLst>
        </pc:spChg>
        <pc:spChg chg="mod">
          <ac:chgData name="Kathleen Luz" userId="a3002884-f21f-49cf-913d-4e1bd04aab02" providerId="ADAL" clId="{B80A5012-7060-4108-B679-03535A96FF47}" dt="2022-05-20T01:11:18.285" v="4154" actId="207"/>
          <ac:spMkLst>
            <pc:docMk/>
            <pc:sldMk cId="778057063" sldId="328"/>
            <ac:spMk id="10" creationId="{15E53B69-8DF0-EC4D-AF2A-E0CEB532AE1B}"/>
          </ac:spMkLst>
        </pc:spChg>
        <pc:picChg chg="del">
          <ac:chgData name="Kathleen Luz" userId="a3002884-f21f-49cf-913d-4e1bd04aab02" providerId="ADAL" clId="{B80A5012-7060-4108-B679-03535A96FF47}" dt="2022-05-19T23:11:18.126" v="2463" actId="478"/>
          <ac:picMkLst>
            <pc:docMk/>
            <pc:sldMk cId="778057063" sldId="328"/>
            <ac:picMk id="12" creationId="{B7F53808-9CC0-1E45-80BE-7300977B84B3}"/>
          </ac:picMkLst>
        </pc:picChg>
      </pc:sldChg>
      <pc:sldChg chg="addSp delSp modSp add mod">
        <pc:chgData name="Kathleen Luz" userId="a3002884-f21f-49cf-913d-4e1bd04aab02" providerId="ADAL" clId="{B80A5012-7060-4108-B679-03535A96FF47}" dt="2022-05-20T01:11:28.814" v="4155" actId="207"/>
        <pc:sldMkLst>
          <pc:docMk/>
          <pc:sldMk cId="3380305651" sldId="329"/>
        </pc:sldMkLst>
        <pc:spChg chg="add mod">
          <ac:chgData name="Kathleen Luz" userId="a3002884-f21f-49cf-913d-4e1bd04aab02" providerId="ADAL" clId="{B80A5012-7060-4108-B679-03535A96FF47}" dt="2022-05-19T23:11:41.507" v="2470" actId="1076"/>
          <ac:spMkLst>
            <pc:docMk/>
            <pc:sldMk cId="3380305651" sldId="329"/>
            <ac:spMk id="7" creationId="{58EE6C38-D678-DC05-0D62-5807D30B4603}"/>
          </ac:spMkLst>
        </pc:spChg>
        <pc:spChg chg="mod">
          <ac:chgData name="Kathleen Luz" userId="a3002884-f21f-49cf-913d-4e1bd04aab02" providerId="ADAL" clId="{B80A5012-7060-4108-B679-03535A96FF47}" dt="2022-05-19T21:41:13.557" v="1079" actId="20577"/>
          <ac:spMkLst>
            <pc:docMk/>
            <pc:sldMk cId="3380305651" sldId="329"/>
            <ac:spMk id="9" creationId="{C0E72A3E-69EB-954B-8DA3-7A504122EDB2}"/>
          </ac:spMkLst>
        </pc:spChg>
        <pc:spChg chg="mod">
          <ac:chgData name="Kathleen Luz" userId="a3002884-f21f-49cf-913d-4e1bd04aab02" providerId="ADAL" clId="{B80A5012-7060-4108-B679-03535A96FF47}" dt="2022-05-20T01:11:28.814" v="4155" actId="207"/>
          <ac:spMkLst>
            <pc:docMk/>
            <pc:sldMk cId="3380305651" sldId="329"/>
            <ac:spMk id="10" creationId="{15E53B69-8DF0-EC4D-AF2A-E0CEB532AE1B}"/>
          </ac:spMkLst>
        </pc:spChg>
        <pc:picChg chg="del mod">
          <ac:chgData name="Kathleen Luz" userId="a3002884-f21f-49cf-913d-4e1bd04aab02" providerId="ADAL" clId="{B80A5012-7060-4108-B679-03535A96FF47}" dt="2022-05-19T23:11:33.586" v="2468" actId="478"/>
          <ac:picMkLst>
            <pc:docMk/>
            <pc:sldMk cId="3380305651" sldId="329"/>
            <ac:picMk id="12" creationId="{B7F53808-9CC0-1E45-80BE-7300977B84B3}"/>
          </ac:picMkLst>
        </pc:picChg>
      </pc:sldChg>
      <pc:sldChg chg="addSp delSp modSp add mod">
        <pc:chgData name="Kathleen Luz" userId="a3002884-f21f-49cf-913d-4e1bd04aab02" providerId="ADAL" clId="{B80A5012-7060-4108-B679-03535A96FF47}" dt="2022-05-20T01:13:09.843" v="4166" actId="20577"/>
        <pc:sldMkLst>
          <pc:docMk/>
          <pc:sldMk cId="4187919008" sldId="330"/>
        </pc:sldMkLst>
        <pc:spChg chg="add mod">
          <ac:chgData name="Kathleen Luz" userId="a3002884-f21f-49cf-913d-4e1bd04aab02" providerId="ADAL" clId="{B80A5012-7060-4108-B679-03535A96FF47}" dt="2022-05-20T00:49:20.049" v="4017" actId="1076"/>
          <ac:spMkLst>
            <pc:docMk/>
            <pc:sldMk cId="4187919008" sldId="330"/>
            <ac:spMk id="7" creationId="{8681A601-3ACD-A6D1-6F2E-210F5C9748CB}"/>
          </ac:spMkLst>
        </pc:spChg>
        <pc:spChg chg="mod">
          <ac:chgData name="Kathleen Luz" userId="a3002884-f21f-49cf-913d-4e1bd04aab02" providerId="ADAL" clId="{B80A5012-7060-4108-B679-03535A96FF47}" dt="2022-05-20T01:13:09.843" v="4166" actId="20577"/>
          <ac:spMkLst>
            <pc:docMk/>
            <pc:sldMk cId="4187919008" sldId="330"/>
            <ac:spMk id="9" creationId="{C0E72A3E-69EB-954B-8DA3-7A504122EDB2}"/>
          </ac:spMkLst>
        </pc:spChg>
        <pc:spChg chg="mod">
          <ac:chgData name="Kathleen Luz" userId="a3002884-f21f-49cf-913d-4e1bd04aab02" providerId="ADAL" clId="{B80A5012-7060-4108-B679-03535A96FF47}" dt="2022-05-20T01:11:34.182" v="4156" actId="207"/>
          <ac:spMkLst>
            <pc:docMk/>
            <pc:sldMk cId="4187919008" sldId="330"/>
            <ac:spMk id="10" creationId="{15E53B69-8DF0-EC4D-AF2A-E0CEB532AE1B}"/>
          </ac:spMkLst>
        </pc:spChg>
        <pc:picChg chg="del">
          <ac:chgData name="Kathleen Luz" userId="a3002884-f21f-49cf-913d-4e1bd04aab02" providerId="ADAL" clId="{B80A5012-7060-4108-B679-03535A96FF47}" dt="2022-05-19T23:11:49.522" v="2473" actId="478"/>
          <ac:picMkLst>
            <pc:docMk/>
            <pc:sldMk cId="4187919008" sldId="330"/>
            <ac:picMk id="12" creationId="{B7F53808-9CC0-1E45-80BE-7300977B84B3}"/>
          </ac:picMkLst>
        </pc:picChg>
      </pc:sldChg>
      <pc:sldChg chg="addSp delSp modSp add del mod">
        <pc:chgData name="Kathleen Luz" userId="a3002884-f21f-49cf-913d-4e1bd04aab02" providerId="ADAL" clId="{B80A5012-7060-4108-B679-03535A96FF47}" dt="2022-05-19T23:31:04.085" v="2693" actId="47"/>
        <pc:sldMkLst>
          <pc:docMk/>
          <pc:sldMk cId="393291337" sldId="331"/>
        </pc:sldMkLst>
        <pc:spChg chg="mod">
          <ac:chgData name="Kathleen Luz" userId="a3002884-f21f-49cf-913d-4e1bd04aab02" providerId="ADAL" clId="{B80A5012-7060-4108-B679-03535A96FF47}" dt="2022-05-19T22:25:37.453" v="2385" actId="20577"/>
          <ac:spMkLst>
            <pc:docMk/>
            <pc:sldMk cId="393291337" sldId="331"/>
            <ac:spMk id="9" creationId="{C0E72A3E-69EB-954B-8DA3-7A504122EDB2}"/>
          </ac:spMkLst>
        </pc:spChg>
        <pc:spChg chg="add mod">
          <ac:chgData name="Kathleen Luz" userId="a3002884-f21f-49cf-913d-4e1bd04aab02" providerId="ADAL" clId="{B80A5012-7060-4108-B679-03535A96FF47}" dt="2022-05-19T23:13:09.184" v="2486" actId="14100"/>
          <ac:spMkLst>
            <pc:docMk/>
            <pc:sldMk cId="393291337" sldId="331"/>
            <ac:spMk id="13" creationId="{71185440-94F4-6B34-FF44-471B20BA8AD7}"/>
          </ac:spMkLst>
        </pc:spChg>
        <pc:picChg chg="del">
          <ac:chgData name="Kathleen Luz" userId="a3002884-f21f-49cf-913d-4e1bd04aab02" providerId="ADAL" clId="{B80A5012-7060-4108-B679-03535A96FF47}" dt="2022-05-19T23:12:55.456" v="2484" actId="478"/>
          <ac:picMkLst>
            <pc:docMk/>
            <pc:sldMk cId="393291337" sldId="331"/>
            <ac:picMk id="12" creationId="{B7F53808-9CC0-1E45-80BE-7300977B84B3}"/>
          </ac:picMkLst>
        </pc:picChg>
      </pc:sldChg>
      <pc:sldChg chg="addSp delSp modSp add mod setBg">
        <pc:chgData name="Kathleen Luz" userId="a3002884-f21f-49cf-913d-4e1bd04aab02" providerId="ADAL" clId="{B80A5012-7060-4108-B679-03535A96FF47}" dt="2022-05-20T00:57:28.506" v="4044" actId="20577"/>
        <pc:sldMkLst>
          <pc:docMk/>
          <pc:sldMk cId="329869030" sldId="332"/>
        </pc:sldMkLst>
        <pc:spChg chg="mod">
          <ac:chgData name="Kathleen Luz" userId="a3002884-f21f-49cf-913d-4e1bd04aab02" providerId="ADAL" clId="{B80A5012-7060-4108-B679-03535A96FF47}" dt="2022-05-20T00:57:28.506" v="4044" actId="20577"/>
          <ac:spMkLst>
            <pc:docMk/>
            <pc:sldMk cId="329869030" sldId="332"/>
            <ac:spMk id="3" creationId="{8E3F83A8-9C09-42F5-A6D3-031FFCA33032}"/>
          </ac:spMkLst>
        </pc:spChg>
        <pc:spChg chg="del">
          <ac:chgData name="Kathleen Luz" userId="a3002884-f21f-49cf-913d-4e1bd04aab02" providerId="ADAL" clId="{B80A5012-7060-4108-B679-03535A96FF47}" dt="2022-05-19T23:54:21.870" v="3136" actId="26606"/>
          <ac:spMkLst>
            <pc:docMk/>
            <pc:sldMk cId="329869030" sldId="332"/>
            <ac:spMk id="8" creationId="{03C35B25-E8F9-6786-E44A-B248DF31A9A8}"/>
          </ac:spMkLst>
        </pc:spChg>
        <pc:spChg chg="mod">
          <ac:chgData name="Kathleen Luz" userId="a3002884-f21f-49cf-913d-4e1bd04aab02" providerId="ADAL" clId="{B80A5012-7060-4108-B679-03535A96FF47}" dt="2022-05-20T00:09:47.503" v="3481" actId="207"/>
          <ac:spMkLst>
            <pc:docMk/>
            <pc:sldMk cId="329869030" sldId="332"/>
            <ac:spMk id="11" creationId="{71FFB3A4-2945-7D43-B346-EAFAAE75F6F7}"/>
          </ac:spMkLst>
        </pc:spChg>
        <pc:spChg chg="add del">
          <ac:chgData name="Kathleen Luz" userId="a3002884-f21f-49cf-913d-4e1bd04aab02" providerId="ADAL" clId="{B80A5012-7060-4108-B679-03535A96FF47}" dt="2022-05-19T23:55:19.018" v="3143" actId="26606"/>
          <ac:spMkLst>
            <pc:docMk/>
            <pc:sldMk cId="329869030" sldId="332"/>
            <ac:spMk id="16" creationId="{FFD44BAB-2F3A-4B95-B9D3-E5B819787FF3}"/>
          </ac:spMkLst>
        </pc:spChg>
        <pc:spChg chg="add del">
          <ac:chgData name="Kathleen Luz" userId="a3002884-f21f-49cf-913d-4e1bd04aab02" providerId="ADAL" clId="{B80A5012-7060-4108-B679-03535A96FF47}" dt="2022-05-19T23:54:58.858" v="3140" actId="26606"/>
          <ac:spMkLst>
            <pc:docMk/>
            <pc:sldMk cId="329869030" sldId="332"/>
            <ac:spMk id="27" creationId="{3BA513B0-82FF-4F41-8178-885375D1CFB5}"/>
          </ac:spMkLst>
        </pc:spChg>
        <pc:spChg chg="add del">
          <ac:chgData name="Kathleen Luz" userId="a3002884-f21f-49cf-913d-4e1bd04aab02" providerId="ADAL" clId="{B80A5012-7060-4108-B679-03535A96FF47}" dt="2022-05-19T23:55:19.002" v="3142" actId="26606"/>
          <ac:spMkLst>
            <pc:docMk/>
            <pc:sldMk cId="329869030" sldId="332"/>
            <ac:spMk id="36" creationId="{1E020063-2385-44AC-BD67-258E1F0B9FCE}"/>
          </ac:spMkLst>
        </pc:spChg>
        <pc:spChg chg="add del">
          <ac:chgData name="Kathleen Luz" userId="a3002884-f21f-49cf-913d-4e1bd04aab02" providerId="ADAL" clId="{B80A5012-7060-4108-B679-03535A96FF47}" dt="2022-05-19T23:55:19.002" v="3142" actId="26606"/>
          <ac:spMkLst>
            <pc:docMk/>
            <pc:sldMk cId="329869030" sldId="332"/>
            <ac:spMk id="42" creationId="{7E014A0B-5338-4077-AFE9-A90D04D4492B}"/>
          </ac:spMkLst>
        </pc:spChg>
        <pc:spChg chg="add mod">
          <ac:chgData name="Kathleen Luz" userId="a3002884-f21f-49cf-913d-4e1bd04aab02" providerId="ADAL" clId="{B80A5012-7060-4108-B679-03535A96FF47}" dt="2022-05-20T00:48:56.207" v="4014" actId="1076"/>
          <ac:spMkLst>
            <pc:docMk/>
            <pc:sldMk cId="329869030" sldId="332"/>
            <ac:spMk id="46" creationId="{D0589C4C-5625-9485-27F9-69BE949D7AE1}"/>
          </ac:spMkLst>
        </pc:spChg>
        <pc:spChg chg="add">
          <ac:chgData name="Kathleen Luz" userId="a3002884-f21f-49cf-913d-4e1bd04aab02" providerId="ADAL" clId="{B80A5012-7060-4108-B679-03535A96FF47}" dt="2022-05-19T23:55:19.018" v="3143" actId="26606"/>
          <ac:spMkLst>
            <pc:docMk/>
            <pc:sldMk cId="329869030" sldId="332"/>
            <ac:spMk id="47" creationId="{F13C74B1-5B17-4795-BED0-7140497B445A}"/>
          </ac:spMkLst>
        </pc:spChg>
        <pc:spChg chg="add">
          <ac:chgData name="Kathleen Luz" userId="a3002884-f21f-49cf-913d-4e1bd04aab02" providerId="ADAL" clId="{B80A5012-7060-4108-B679-03535A96FF47}" dt="2022-05-19T23:55:19.018" v="3143" actId="26606"/>
          <ac:spMkLst>
            <pc:docMk/>
            <pc:sldMk cId="329869030" sldId="332"/>
            <ac:spMk id="48" creationId="{D4974D33-8DC5-464E-8C6D-BE58F0669C17}"/>
          </ac:spMkLst>
        </pc:spChg>
        <pc:grpChg chg="add del">
          <ac:chgData name="Kathleen Luz" userId="a3002884-f21f-49cf-913d-4e1bd04aab02" providerId="ADAL" clId="{B80A5012-7060-4108-B679-03535A96FF47}" dt="2022-05-19T23:55:19.018" v="3143" actId="26606"/>
          <ac:grpSpMkLst>
            <pc:docMk/>
            <pc:sldMk cId="329869030" sldId="332"/>
            <ac:grpSpMk id="18" creationId="{5C6AE2F4-5A2E-4357-A1D8-6142F9BDC8E3}"/>
          </ac:grpSpMkLst>
        </pc:grpChg>
        <pc:grpChg chg="add del">
          <ac:chgData name="Kathleen Luz" userId="a3002884-f21f-49cf-913d-4e1bd04aab02" providerId="ADAL" clId="{B80A5012-7060-4108-B679-03535A96FF47}" dt="2022-05-19T23:54:58.858" v="3140" actId="26606"/>
          <ac:grpSpMkLst>
            <pc:docMk/>
            <pc:sldMk cId="329869030" sldId="332"/>
            <ac:grpSpMk id="29" creationId="{93DB8501-F9F2-4ACD-B56A-9019CD5006D6}"/>
          </ac:grpSpMkLst>
        </pc:grpChg>
        <pc:grpChg chg="add del">
          <ac:chgData name="Kathleen Luz" userId="a3002884-f21f-49cf-913d-4e1bd04aab02" providerId="ADAL" clId="{B80A5012-7060-4108-B679-03535A96FF47}" dt="2022-05-19T23:55:19.002" v="3142" actId="26606"/>
          <ac:grpSpMkLst>
            <pc:docMk/>
            <pc:sldMk cId="329869030" sldId="332"/>
            <ac:grpSpMk id="37" creationId="{466920E5-8640-4C24-A775-8647637094A7}"/>
          </ac:grpSpMkLst>
        </pc:grpChg>
        <pc:grpChg chg="add del">
          <ac:chgData name="Kathleen Luz" userId="a3002884-f21f-49cf-913d-4e1bd04aab02" providerId="ADAL" clId="{B80A5012-7060-4108-B679-03535A96FF47}" dt="2022-05-19T23:55:19.002" v="3142" actId="26606"/>
          <ac:grpSpMkLst>
            <pc:docMk/>
            <pc:sldMk cId="329869030" sldId="332"/>
            <ac:grpSpMk id="43" creationId="{78127680-150F-4A90-9950-F66392578116}"/>
          </ac:grpSpMkLst>
        </pc:grpChg>
        <pc:picChg chg="del">
          <ac:chgData name="Kathleen Luz" userId="a3002884-f21f-49cf-913d-4e1bd04aab02" providerId="ADAL" clId="{B80A5012-7060-4108-B679-03535A96FF47}" dt="2022-05-19T23:46:49.562" v="3126" actId="478"/>
          <ac:picMkLst>
            <pc:docMk/>
            <pc:sldMk cId="329869030" sldId="332"/>
            <ac:picMk id="2" creationId="{10BABB26-BB18-4FE1-980D-50D1E1C980DB}"/>
          </ac:picMkLst>
        </pc:picChg>
        <pc:picChg chg="add del mod">
          <ac:chgData name="Kathleen Luz" userId="a3002884-f21f-49cf-913d-4e1bd04aab02" providerId="ADAL" clId="{B80A5012-7060-4108-B679-03535A96FF47}" dt="2022-05-19T23:48:57.027" v="3130" actId="478"/>
          <ac:picMkLst>
            <pc:docMk/>
            <pc:sldMk cId="329869030" sldId="332"/>
            <ac:picMk id="7" creationId="{503C0C5F-8C79-A1BA-4B6F-BBAB18204259}"/>
          </ac:picMkLst>
        </pc:picChg>
        <pc:picChg chg="add mod ord">
          <ac:chgData name="Kathleen Luz" userId="a3002884-f21f-49cf-913d-4e1bd04aab02" providerId="ADAL" clId="{B80A5012-7060-4108-B679-03535A96FF47}" dt="2022-05-19T23:55:29.562" v="3145" actId="1076"/>
          <ac:picMkLst>
            <pc:docMk/>
            <pc:sldMk cId="329869030" sldId="332"/>
            <ac:picMk id="10" creationId="{0ECA1534-576F-DB0A-0784-F594F948491D}"/>
          </ac:picMkLst>
        </pc:picChg>
      </pc:sldChg>
      <pc:sldChg chg="modSp add del mod">
        <pc:chgData name="Kathleen Luz" userId="a3002884-f21f-49cf-913d-4e1bd04aab02" providerId="ADAL" clId="{B80A5012-7060-4108-B679-03535A96FF47}" dt="2022-05-20T00:56:27.747" v="4021" actId="47"/>
        <pc:sldMkLst>
          <pc:docMk/>
          <pc:sldMk cId="1662143172" sldId="333"/>
        </pc:sldMkLst>
        <pc:spChg chg="mod">
          <ac:chgData name="Kathleen Luz" userId="a3002884-f21f-49cf-913d-4e1bd04aab02" providerId="ADAL" clId="{B80A5012-7060-4108-B679-03535A96FF47}" dt="2022-05-20T00:23:52.348" v="3717" actId="1076"/>
          <ac:spMkLst>
            <pc:docMk/>
            <pc:sldMk cId="1662143172" sldId="333"/>
            <ac:spMk id="3" creationId="{8E3F83A8-9C09-42F5-A6D3-031FFCA33032}"/>
          </ac:spMkLst>
        </pc:spChg>
        <pc:spChg chg="mod">
          <ac:chgData name="Kathleen Luz" userId="a3002884-f21f-49cf-913d-4e1bd04aab02" providerId="ADAL" clId="{B80A5012-7060-4108-B679-03535A96FF47}" dt="2022-05-20T00:07:57.463" v="3468" actId="207"/>
          <ac:spMkLst>
            <pc:docMk/>
            <pc:sldMk cId="1662143172" sldId="333"/>
            <ac:spMk id="11" creationId="{71FFB3A4-2945-7D43-B346-EAFAAE75F6F7}"/>
          </ac:spMkLst>
        </pc:spChg>
        <pc:spChg chg="mod">
          <ac:chgData name="Kathleen Luz" userId="a3002884-f21f-49cf-913d-4e1bd04aab02" providerId="ADAL" clId="{B80A5012-7060-4108-B679-03535A96FF47}" dt="2022-05-20T00:48:48.737" v="4013" actId="1076"/>
          <ac:spMkLst>
            <pc:docMk/>
            <pc:sldMk cId="1662143172" sldId="333"/>
            <ac:spMk id="46" creationId="{D0589C4C-5625-9485-27F9-69BE949D7AE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51E4F-EFA6-4F6B-9299-5B1C2DCCBC03}"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80D4BAF9-7D30-429D-8D2C-712A329606DE}">
      <dgm:prSet custT="1"/>
      <dgm:spPr/>
      <dgm:t>
        <a:bodyPr/>
        <a:lstStyle/>
        <a:p>
          <a:r>
            <a:rPr lang="en-US" sz="4000" b="1" dirty="0">
              <a:solidFill>
                <a:schemeClr val="bg1"/>
              </a:solidFill>
              <a:latin typeface="Gordita"/>
            </a:rPr>
            <a:t>Q. </a:t>
          </a:r>
          <a:r>
            <a:rPr lang="en-US" sz="4000" dirty="0">
              <a:solidFill>
                <a:schemeClr val="bg1"/>
              </a:solidFill>
              <a:latin typeface="Gordita"/>
            </a:rPr>
            <a:t>What would you like to</a:t>
          </a:r>
          <a:br>
            <a:rPr lang="en-US" sz="4000" dirty="0">
              <a:solidFill>
                <a:schemeClr val="bg1"/>
              </a:solidFill>
              <a:latin typeface="Gordita"/>
            </a:rPr>
          </a:br>
          <a:r>
            <a:rPr lang="en-US" sz="4000" dirty="0">
              <a:solidFill>
                <a:schemeClr val="bg1"/>
              </a:solidFill>
              <a:latin typeface="Gordita"/>
            </a:rPr>
            <a:t>     begin doing to invest in</a:t>
          </a:r>
          <a:br>
            <a:rPr lang="en-US" sz="4000" dirty="0">
              <a:solidFill>
                <a:schemeClr val="bg1"/>
              </a:solidFill>
              <a:latin typeface="Gordita"/>
            </a:rPr>
          </a:br>
          <a:r>
            <a:rPr lang="en-US" sz="4000" dirty="0">
              <a:solidFill>
                <a:schemeClr val="bg1"/>
              </a:solidFill>
              <a:latin typeface="Gordita"/>
            </a:rPr>
            <a:t>     healthy self-care?</a:t>
          </a:r>
          <a:endParaRPr lang="en-US" sz="4000" dirty="0">
            <a:solidFill>
              <a:schemeClr val="bg1"/>
            </a:solidFill>
          </a:endParaRPr>
        </a:p>
      </dgm:t>
    </dgm:pt>
    <dgm:pt modelId="{9DD9EE2F-FBD7-4D2E-888D-3174DAA08FA7}" type="parTrans" cxnId="{EEAF5562-B85E-4FF2-B983-02404174DAD3}">
      <dgm:prSet/>
      <dgm:spPr/>
      <dgm:t>
        <a:bodyPr/>
        <a:lstStyle/>
        <a:p>
          <a:endParaRPr lang="en-US"/>
        </a:p>
      </dgm:t>
    </dgm:pt>
    <dgm:pt modelId="{20B0CA64-E668-4D8C-B0D5-01D11EC54238}" type="sibTrans" cxnId="{EEAF5562-B85E-4FF2-B983-02404174DAD3}">
      <dgm:prSet/>
      <dgm:spPr/>
      <dgm:t>
        <a:bodyPr/>
        <a:lstStyle/>
        <a:p>
          <a:endParaRPr lang="en-US"/>
        </a:p>
      </dgm:t>
    </dgm:pt>
    <dgm:pt modelId="{EFD6CF03-7777-46C9-8239-A103D773D7BE}">
      <dgm:prSet phldr="0" custT="1"/>
      <dgm:spPr/>
      <dgm:t>
        <a:bodyPr/>
        <a:lstStyle/>
        <a:p>
          <a:pPr rtl="0"/>
          <a:r>
            <a:rPr lang="en-US" sz="4000" b="1" dirty="0">
              <a:solidFill>
                <a:schemeClr val="bg1"/>
              </a:solidFill>
              <a:latin typeface="Gordita"/>
            </a:rPr>
            <a:t>Q. </a:t>
          </a:r>
          <a:r>
            <a:rPr lang="en-US" sz="4000" dirty="0">
              <a:solidFill>
                <a:schemeClr val="bg1"/>
              </a:solidFill>
              <a:latin typeface="Gordita"/>
            </a:rPr>
            <a:t>What are some things you</a:t>
          </a:r>
          <a:br>
            <a:rPr lang="en-US" sz="4000" dirty="0">
              <a:solidFill>
                <a:schemeClr val="bg1"/>
              </a:solidFill>
              <a:latin typeface="Gordita"/>
            </a:rPr>
          </a:br>
          <a:r>
            <a:rPr lang="en-US" sz="4000" dirty="0">
              <a:solidFill>
                <a:schemeClr val="bg1"/>
              </a:solidFill>
              <a:latin typeface="Gordita"/>
            </a:rPr>
            <a:t>     currently do to invest in</a:t>
          </a:r>
          <a:br>
            <a:rPr lang="en-US" sz="4000" dirty="0">
              <a:solidFill>
                <a:schemeClr val="bg1"/>
              </a:solidFill>
              <a:latin typeface="Gordita"/>
            </a:rPr>
          </a:br>
          <a:r>
            <a:rPr lang="en-US" sz="4000" dirty="0">
              <a:solidFill>
                <a:schemeClr val="bg1"/>
              </a:solidFill>
              <a:latin typeface="Gordita"/>
            </a:rPr>
            <a:t>     healthy self-care? </a:t>
          </a:r>
          <a:endParaRPr lang="en-US" sz="4000" dirty="0">
            <a:solidFill>
              <a:schemeClr val="bg1"/>
            </a:solidFill>
          </a:endParaRPr>
        </a:p>
      </dgm:t>
    </dgm:pt>
    <dgm:pt modelId="{BB57B803-07A9-4379-866E-CB2D6CA14F33}" type="parTrans" cxnId="{1C1033E5-949B-4A6F-98A7-06DBD2D5F52D}">
      <dgm:prSet/>
      <dgm:spPr/>
      <dgm:t>
        <a:bodyPr/>
        <a:lstStyle/>
        <a:p>
          <a:endParaRPr lang="en-US"/>
        </a:p>
      </dgm:t>
    </dgm:pt>
    <dgm:pt modelId="{D22461EE-0926-495B-A0D1-ED7C83B79E03}" type="sibTrans" cxnId="{1C1033E5-949B-4A6F-98A7-06DBD2D5F52D}">
      <dgm:prSet/>
      <dgm:spPr/>
      <dgm:t>
        <a:bodyPr/>
        <a:lstStyle/>
        <a:p>
          <a:endParaRPr lang="en-US"/>
        </a:p>
      </dgm:t>
    </dgm:pt>
    <dgm:pt modelId="{17D82940-F2ED-4008-A20D-B5CD1BA3DD98}" type="pres">
      <dgm:prSet presAssocID="{A6B51E4F-EFA6-4F6B-9299-5B1C2DCCBC03}" presName="linear" presStyleCnt="0">
        <dgm:presLayoutVars>
          <dgm:animLvl val="lvl"/>
          <dgm:resizeHandles val="exact"/>
        </dgm:presLayoutVars>
      </dgm:prSet>
      <dgm:spPr/>
    </dgm:pt>
    <dgm:pt modelId="{27BA0DA0-9C28-412E-8235-640E26901D2B}" type="pres">
      <dgm:prSet presAssocID="{EFD6CF03-7777-46C9-8239-A103D773D7BE}" presName="parentText" presStyleLbl="node1" presStyleIdx="0" presStyleCnt="2">
        <dgm:presLayoutVars>
          <dgm:chMax val="0"/>
          <dgm:bulletEnabled val="1"/>
        </dgm:presLayoutVars>
      </dgm:prSet>
      <dgm:spPr/>
    </dgm:pt>
    <dgm:pt modelId="{9E230FD3-4FA6-439F-B5D9-7BF5F6124B9A}" type="pres">
      <dgm:prSet presAssocID="{D22461EE-0926-495B-A0D1-ED7C83B79E03}" presName="spacer" presStyleCnt="0"/>
      <dgm:spPr/>
    </dgm:pt>
    <dgm:pt modelId="{B364E4C7-FD8C-4D9F-B58E-66E2F056AAAF}" type="pres">
      <dgm:prSet presAssocID="{80D4BAF9-7D30-429D-8D2C-712A329606DE}" presName="parentText" presStyleLbl="node1" presStyleIdx="1" presStyleCnt="2" custLinFactNeighborX="334" custLinFactNeighborY="14503">
        <dgm:presLayoutVars>
          <dgm:chMax val="0"/>
          <dgm:bulletEnabled val="1"/>
        </dgm:presLayoutVars>
      </dgm:prSet>
      <dgm:spPr/>
    </dgm:pt>
  </dgm:ptLst>
  <dgm:cxnLst>
    <dgm:cxn modelId="{525EE811-3579-4648-B97E-84F5A63E6D98}" type="presOf" srcId="{EFD6CF03-7777-46C9-8239-A103D773D7BE}" destId="{27BA0DA0-9C28-412E-8235-640E26901D2B}" srcOrd="0" destOrd="0" presId="urn:microsoft.com/office/officeart/2005/8/layout/vList2"/>
    <dgm:cxn modelId="{1338213B-D546-465E-9AD2-0CD3568E9414}" type="presOf" srcId="{A6B51E4F-EFA6-4F6B-9299-5B1C2DCCBC03}" destId="{17D82940-F2ED-4008-A20D-B5CD1BA3DD98}" srcOrd="0" destOrd="0" presId="urn:microsoft.com/office/officeart/2005/8/layout/vList2"/>
    <dgm:cxn modelId="{EEAF5562-B85E-4FF2-B983-02404174DAD3}" srcId="{A6B51E4F-EFA6-4F6B-9299-5B1C2DCCBC03}" destId="{80D4BAF9-7D30-429D-8D2C-712A329606DE}" srcOrd="1" destOrd="0" parTransId="{9DD9EE2F-FBD7-4D2E-888D-3174DAA08FA7}" sibTransId="{20B0CA64-E668-4D8C-B0D5-01D11EC54238}"/>
    <dgm:cxn modelId="{1C1033E5-949B-4A6F-98A7-06DBD2D5F52D}" srcId="{A6B51E4F-EFA6-4F6B-9299-5B1C2DCCBC03}" destId="{EFD6CF03-7777-46C9-8239-A103D773D7BE}" srcOrd="0" destOrd="0" parTransId="{BB57B803-07A9-4379-866E-CB2D6CA14F33}" sibTransId="{D22461EE-0926-495B-A0D1-ED7C83B79E03}"/>
    <dgm:cxn modelId="{E44F6DEE-F6D1-4573-9D8F-97C5BF01247F}" type="presOf" srcId="{80D4BAF9-7D30-429D-8D2C-712A329606DE}" destId="{B364E4C7-FD8C-4D9F-B58E-66E2F056AAAF}" srcOrd="0" destOrd="0" presId="urn:microsoft.com/office/officeart/2005/8/layout/vList2"/>
    <dgm:cxn modelId="{56DCD3A4-2412-4B4F-965B-033119A95221}" type="presParOf" srcId="{17D82940-F2ED-4008-A20D-B5CD1BA3DD98}" destId="{27BA0DA0-9C28-412E-8235-640E26901D2B}" srcOrd="0" destOrd="0" presId="urn:microsoft.com/office/officeart/2005/8/layout/vList2"/>
    <dgm:cxn modelId="{16EBDDF6-BC3D-40EF-B30D-B051BD145E7F}" type="presParOf" srcId="{17D82940-F2ED-4008-A20D-B5CD1BA3DD98}" destId="{9E230FD3-4FA6-439F-B5D9-7BF5F6124B9A}" srcOrd="1" destOrd="0" presId="urn:microsoft.com/office/officeart/2005/8/layout/vList2"/>
    <dgm:cxn modelId="{36493ECF-6DFA-4021-BE5B-C3302905E972}" type="presParOf" srcId="{17D82940-F2ED-4008-A20D-B5CD1BA3DD98}" destId="{B364E4C7-FD8C-4D9F-B58E-66E2F056AAA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A0DA0-9C28-412E-8235-640E26901D2B}">
      <dsp:nvSpPr>
        <dsp:cNvPr id="0" name=""/>
        <dsp:cNvSpPr/>
      </dsp:nvSpPr>
      <dsp:spPr>
        <a:xfrm>
          <a:off x="0" y="469020"/>
          <a:ext cx="6900512" cy="220545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b="1" kern="1200" dirty="0">
              <a:solidFill>
                <a:schemeClr val="bg1"/>
              </a:solidFill>
              <a:latin typeface="Gordita"/>
            </a:rPr>
            <a:t>Q. </a:t>
          </a:r>
          <a:r>
            <a:rPr lang="en-US" sz="4000" kern="1200" dirty="0">
              <a:solidFill>
                <a:schemeClr val="bg1"/>
              </a:solidFill>
              <a:latin typeface="Gordita"/>
            </a:rPr>
            <a:t>What are some things you</a:t>
          </a:r>
          <a:br>
            <a:rPr lang="en-US" sz="4000" kern="1200" dirty="0">
              <a:solidFill>
                <a:schemeClr val="bg1"/>
              </a:solidFill>
              <a:latin typeface="Gordita"/>
            </a:rPr>
          </a:br>
          <a:r>
            <a:rPr lang="en-US" sz="4000" kern="1200" dirty="0">
              <a:solidFill>
                <a:schemeClr val="bg1"/>
              </a:solidFill>
              <a:latin typeface="Gordita"/>
            </a:rPr>
            <a:t>     currently do to invest in</a:t>
          </a:r>
          <a:br>
            <a:rPr lang="en-US" sz="4000" kern="1200" dirty="0">
              <a:solidFill>
                <a:schemeClr val="bg1"/>
              </a:solidFill>
              <a:latin typeface="Gordita"/>
            </a:rPr>
          </a:br>
          <a:r>
            <a:rPr lang="en-US" sz="4000" kern="1200" dirty="0">
              <a:solidFill>
                <a:schemeClr val="bg1"/>
              </a:solidFill>
              <a:latin typeface="Gordita"/>
            </a:rPr>
            <a:t>     healthy self-care? </a:t>
          </a:r>
          <a:endParaRPr lang="en-US" sz="4000" kern="1200" dirty="0">
            <a:solidFill>
              <a:schemeClr val="bg1"/>
            </a:solidFill>
          </a:endParaRPr>
        </a:p>
      </dsp:txBody>
      <dsp:txXfrm>
        <a:off x="107661" y="576681"/>
        <a:ext cx="6685190" cy="1990128"/>
      </dsp:txXfrm>
    </dsp:sp>
    <dsp:sp modelId="{B364E4C7-FD8C-4D9F-B58E-66E2F056AAAF}">
      <dsp:nvSpPr>
        <dsp:cNvPr id="0" name=""/>
        <dsp:cNvSpPr/>
      </dsp:nvSpPr>
      <dsp:spPr>
        <a:xfrm>
          <a:off x="0" y="2888820"/>
          <a:ext cx="6900512" cy="220545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bg1"/>
              </a:solidFill>
              <a:latin typeface="Gordita"/>
            </a:rPr>
            <a:t>Q. </a:t>
          </a:r>
          <a:r>
            <a:rPr lang="en-US" sz="4000" kern="1200" dirty="0">
              <a:solidFill>
                <a:schemeClr val="bg1"/>
              </a:solidFill>
              <a:latin typeface="Gordita"/>
            </a:rPr>
            <a:t>What would you like to</a:t>
          </a:r>
          <a:br>
            <a:rPr lang="en-US" sz="4000" kern="1200" dirty="0">
              <a:solidFill>
                <a:schemeClr val="bg1"/>
              </a:solidFill>
              <a:latin typeface="Gordita"/>
            </a:rPr>
          </a:br>
          <a:r>
            <a:rPr lang="en-US" sz="4000" kern="1200" dirty="0">
              <a:solidFill>
                <a:schemeClr val="bg1"/>
              </a:solidFill>
              <a:latin typeface="Gordita"/>
            </a:rPr>
            <a:t>     begin doing to invest in</a:t>
          </a:r>
          <a:br>
            <a:rPr lang="en-US" sz="4000" kern="1200" dirty="0">
              <a:solidFill>
                <a:schemeClr val="bg1"/>
              </a:solidFill>
              <a:latin typeface="Gordita"/>
            </a:rPr>
          </a:br>
          <a:r>
            <a:rPr lang="en-US" sz="4000" kern="1200" dirty="0">
              <a:solidFill>
                <a:schemeClr val="bg1"/>
              </a:solidFill>
              <a:latin typeface="Gordita"/>
            </a:rPr>
            <a:t>     healthy self-care?</a:t>
          </a:r>
          <a:endParaRPr lang="en-US" sz="4000" kern="1200" dirty="0">
            <a:solidFill>
              <a:schemeClr val="bg1"/>
            </a:solidFill>
          </a:endParaRPr>
        </a:p>
      </dsp:txBody>
      <dsp:txXfrm>
        <a:off x="107661" y="2996481"/>
        <a:ext cx="6685190" cy="19901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45BB3-A33C-4A24-8499-25556E55AD0D}" type="datetimeFigureOut">
              <a:rPr lang="en-US" smtClean="0"/>
              <a:t>5/19/2022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B19A9-E896-470F-B1EF-DA2B3655215F}" type="slidenum">
              <a:rPr lang="en-US" smtClean="0"/>
              <a:t>‹#›</a:t>
            </a:fld>
            <a:endParaRPr lang="en-US" dirty="0"/>
          </a:p>
        </p:txBody>
      </p:sp>
    </p:spTree>
    <p:extLst>
      <p:ext uri="{BB962C8B-B14F-4D97-AF65-F5344CB8AC3E}">
        <p14:creationId xmlns:p14="http://schemas.microsoft.com/office/powerpoint/2010/main" val="261487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B19A9-E896-470F-B1EF-DA2B3655215F}" type="slidenum">
              <a:rPr lang="en-US" smtClean="0"/>
              <a:t>1</a:t>
            </a:fld>
            <a:endParaRPr lang="en-US" dirty="0"/>
          </a:p>
        </p:txBody>
      </p:sp>
    </p:spTree>
    <p:extLst>
      <p:ext uri="{BB962C8B-B14F-4D97-AF65-F5344CB8AC3E}">
        <p14:creationId xmlns:p14="http://schemas.microsoft.com/office/powerpoint/2010/main" val="1326883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10</a:t>
            </a:fld>
            <a:endParaRPr lang="en-US" dirty="0"/>
          </a:p>
        </p:txBody>
      </p:sp>
    </p:spTree>
    <p:extLst>
      <p:ext uri="{BB962C8B-B14F-4D97-AF65-F5344CB8AC3E}">
        <p14:creationId xmlns:p14="http://schemas.microsoft.com/office/powerpoint/2010/main" val="185619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11</a:t>
            </a:fld>
            <a:endParaRPr lang="en-US" dirty="0"/>
          </a:p>
        </p:txBody>
      </p:sp>
    </p:spTree>
    <p:extLst>
      <p:ext uri="{BB962C8B-B14F-4D97-AF65-F5344CB8AC3E}">
        <p14:creationId xmlns:p14="http://schemas.microsoft.com/office/powerpoint/2010/main" val="3760916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12</a:t>
            </a:fld>
            <a:endParaRPr lang="en-US" dirty="0"/>
          </a:p>
        </p:txBody>
      </p:sp>
    </p:spTree>
    <p:extLst>
      <p:ext uri="{BB962C8B-B14F-4D97-AF65-F5344CB8AC3E}">
        <p14:creationId xmlns:p14="http://schemas.microsoft.com/office/powerpoint/2010/main" val="122981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13</a:t>
            </a:fld>
            <a:endParaRPr lang="en-US" dirty="0"/>
          </a:p>
        </p:txBody>
      </p:sp>
    </p:spTree>
    <p:extLst>
      <p:ext uri="{BB962C8B-B14F-4D97-AF65-F5344CB8AC3E}">
        <p14:creationId xmlns:p14="http://schemas.microsoft.com/office/powerpoint/2010/main" val="4090588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14</a:t>
            </a:fld>
            <a:endParaRPr lang="en-US" dirty="0"/>
          </a:p>
        </p:txBody>
      </p:sp>
    </p:spTree>
    <p:extLst>
      <p:ext uri="{BB962C8B-B14F-4D97-AF65-F5344CB8AC3E}">
        <p14:creationId xmlns:p14="http://schemas.microsoft.com/office/powerpoint/2010/main" val="164398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15</a:t>
            </a:fld>
            <a:endParaRPr lang="en-US" dirty="0"/>
          </a:p>
        </p:txBody>
      </p:sp>
    </p:spTree>
    <p:extLst>
      <p:ext uri="{BB962C8B-B14F-4D97-AF65-F5344CB8AC3E}">
        <p14:creationId xmlns:p14="http://schemas.microsoft.com/office/powerpoint/2010/main" val="1911378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16</a:t>
            </a:fld>
            <a:endParaRPr lang="en-US" dirty="0"/>
          </a:p>
        </p:txBody>
      </p:sp>
    </p:spTree>
    <p:extLst>
      <p:ext uri="{BB962C8B-B14F-4D97-AF65-F5344CB8AC3E}">
        <p14:creationId xmlns:p14="http://schemas.microsoft.com/office/powerpoint/2010/main" val="2598227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17</a:t>
            </a:fld>
            <a:endParaRPr lang="en-US" dirty="0"/>
          </a:p>
        </p:txBody>
      </p:sp>
    </p:spTree>
    <p:extLst>
      <p:ext uri="{BB962C8B-B14F-4D97-AF65-F5344CB8AC3E}">
        <p14:creationId xmlns:p14="http://schemas.microsoft.com/office/powerpoint/2010/main" val="1780551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18</a:t>
            </a:fld>
            <a:endParaRPr lang="en-US" dirty="0"/>
          </a:p>
        </p:txBody>
      </p:sp>
    </p:spTree>
    <p:extLst>
      <p:ext uri="{BB962C8B-B14F-4D97-AF65-F5344CB8AC3E}">
        <p14:creationId xmlns:p14="http://schemas.microsoft.com/office/powerpoint/2010/main" val="126250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2</a:t>
            </a:fld>
            <a:endParaRPr lang="en-US" dirty="0"/>
          </a:p>
        </p:txBody>
      </p:sp>
    </p:spTree>
    <p:extLst>
      <p:ext uri="{BB962C8B-B14F-4D97-AF65-F5344CB8AC3E}">
        <p14:creationId xmlns:p14="http://schemas.microsoft.com/office/powerpoint/2010/main" val="155974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3</a:t>
            </a:fld>
            <a:endParaRPr lang="en-US" dirty="0"/>
          </a:p>
        </p:txBody>
      </p:sp>
    </p:spTree>
    <p:extLst>
      <p:ext uri="{BB962C8B-B14F-4D97-AF65-F5344CB8AC3E}">
        <p14:creationId xmlns:p14="http://schemas.microsoft.com/office/powerpoint/2010/main" val="301448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4</a:t>
            </a:fld>
            <a:endParaRPr lang="en-US" dirty="0"/>
          </a:p>
        </p:txBody>
      </p:sp>
    </p:spTree>
    <p:extLst>
      <p:ext uri="{BB962C8B-B14F-4D97-AF65-F5344CB8AC3E}">
        <p14:creationId xmlns:p14="http://schemas.microsoft.com/office/powerpoint/2010/main" val="82876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5</a:t>
            </a:fld>
            <a:endParaRPr lang="en-US" dirty="0"/>
          </a:p>
        </p:txBody>
      </p:sp>
    </p:spTree>
    <p:extLst>
      <p:ext uri="{BB962C8B-B14F-4D97-AF65-F5344CB8AC3E}">
        <p14:creationId xmlns:p14="http://schemas.microsoft.com/office/powerpoint/2010/main" val="27259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6</a:t>
            </a:fld>
            <a:endParaRPr lang="en-US" dirty="0"/>
          </a:p>
        </p:txBody>
      </p:sp>
    </p:spTree>
    <p:extLst>
      <p:ext uri="{BB962C8B-B14F-4D97-AF65-F5344CB8AC3E}">
        <p14:creationId xmlns:p14="http://schemas.microsoft.com/office/powerpoint/2010/main" val="271286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7</a:t>
            </a:fld>
            <a:endParaRPr lang="en-US" dirty="0"/>
          </a:p>
        </p:txBody>
      </p:sp>
    </p:spTree>
    <p:extLst>
      <p:ext uri="{BB962C8B-B14F-4D97-AF65-F5344CB8AC3E}">
        <p14:creationId xmlns:p14="http://schemas.microsoft.com/office/powerpoint/2010/main" val="59248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8</a:t>
            </a:fld>
            <a:endParaRPr lang="en-US" dirty="0"/>
          </a:p>
        </p:txBody>
      </p:sp>
    </p:spTree>
    <p:extLst>
      <p:ext uri="{BB962C8B-B14F-4D97-AF65-F5344CB8AC3E}">
        <p14:creationId xmlns:p14="http://schemas.microsoft.com/office/powerpoint/2010/main" val="2527111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9</a:t>
            </a:fld>
            <a:endParaRPr lang="en-US" dirty="0"/>
          </a:p>
        </p:txBody>
      </p:sp>
    </p:spTree>
    <p:extLst>
      <p:ext uri="{BB962C8B-B14F-4D97-AF65-F5344CB8AC3E}">
        <p14:creationId xmlns:p14="http://schemas.microsoft.com/office/powerpoint/2010/main" val="247172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9D5E-C565-47E3-AF93-18ADDD168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9C63B7-10E5-4AC4-806E-87F851FF2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FF9B8-53F8-4035-992A-366C95129C93}"/>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5" name="Footer Placeholder 4">
            <a:extLst>
              <a:ext uri="{FF2B5EF4-FFF2-40B4-BE49-F238E27FC236}">
                <a16:creationId xmlns:a16="http://schemas.microsoft.com/office/drawing/2014/main" id="{D11FC9CC-2775-434F-993D-EB620679F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F138BA-25CB-4233-BC93-9C8D1F13E8BA}"/>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374917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0608-471E-4B7A-8828-590B7740F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5883DE-439B-4D43-8E9C-669F3E5DBA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79A38-E023-417F-AE89-4D393EAB3D2D}"/>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5" name="Footer Placeholder 4">
            <a:extLst>
              <a:ext uri="{FF2B5EF4-FFF2-40B4-BE49-F238E27FC236}">
                <a16:creationId xmlns:a16="http://schemas.microsoft.com/office/drawing/2014/main" id="{0AE564BA-9FFD-44DE-A950-F804E6AEB5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3C56D0-F57B-4C2A-AC75-A7D173E25135}"/>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20117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33D76-8559-4030-9A2E-788D12965A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5DA50-9A34-4444-96A3-91B854E62A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A0168-983D-497E-851E-10CB07E1B27D}"/>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5" name="Footer Placeholder 4">
            <a:extLst>
              <a:ext uri="{FF2B5EF4-FFF2-40B4-BE49-F238E27FC236}">
                <a16:creationId xmlns:a16="http://schemas.microsoft.com/office/drawing/2014/main" id="{8816CA74-C145-4E16-9EDC-D8F0D41771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CE7374-5378-46F9-A97D-8491BAF6A14F}"/>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413045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0290-F8EC-4858-8D40-A1C9FA947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628AE-6E39-4005-9378-913C74B3D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7DFEB-CF3A-49D0-9C7F-D42C35F072C7}"/>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5" name="Footer Placeholder 4">
            <a:extLst>
              <a:ext uri="{FF2B5EF4-FFF2-40B4-BE49-F238E27FC236}">
                <a16:creationId xmlns:a16="http://schemas.microsoft.com/office/drawing/2014/main" id="{D5F1DBEC-BCAA-4A59-A259-D4883CA388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F9FCB4-5894-4381-AEA0-D0D1AF6CA24B}"/>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258671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C7D8-0B15-4855-98D7-EB1B8F996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FD0E8F-4113-434D-ADF4-4C2F59626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0361A-98CD-49FC-AEDC-061931FAFC8A}"/>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5" name="Footer Placeholder 4">
            <a:extLst>
              <a:ext uri="{FF2B5EF4-FFF2-40B4-BE49-F238E27FC236}">
                <a16:creationId xmlns:a16="http://schemas.microsoft.com/office/drawing/2014/main" id="{AF0EE229-5363-41ED-AF46-10876C8FB4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4AB7E2-A67D-491B-9AD9-527855F64C1B}"/>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137310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2682-1768-47DF-ADE0-A3AC6E2D1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76096-42C6-4346-A6E4-85FF886BA2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62A33-4F84-4C6C-89CC-A30B710888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86D0F6-FECB-4001-9747-CEEB7B74A040}"/>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6" name="Footer Placeholder 5">
            <a:extLst>
              <a:ext uri="{FF2B5EF4-FFF2-40B4-BE49-F238E27FC236}">
                <a16:creationId xmlns:a16="http://schemas.microsoft.com/office/drawing/2014/main" id="{525644CF-6AC9-40EE-9062-4F931EB0A3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4A155C-9AF9-4215-971B-A21EDCA75A80}"/>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192654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5B4D-917F-4A5A-8B3E-AE95241729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DAEE4A-9D34-4825-A8A9-A5D029581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EFFBF4-E15D-4E43-B392-31B5930CC0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C0293-AF65-45A2-8017-7FF95580D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9DC71-E801-441F-A535-8B85F4EA73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0E6F2A-E9DE-4CFD-85DB-7809F9157B6C}"/>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8" name="Footer Placeholder 7">
            <a:extLst>
              <a:ext uri="{FF2B5EF4-FFF2-40B4-BE49-F238E27FC236}">
                <a16:creationId xmlns:a16="http://schemas.microsoft.com/office/drawing/2014/main" id="{5672A0AB-5918-4086-9555-295E9B7BC72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580E78-1CF7-4717-A451-B13A32CC01D7}"/>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212090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4537-653C-48DC-A840-86B0031563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82C13-FB59-45D3-9BCC-FAAAF79E7042}"/>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4" name="Footer Placeholder 3">
            <a:extLst>
              <a:ext uri="{FF2B5EF4-FFF2-40B4-BE49-F238E27FC236}">
                <a16:creationId xmlns:a16="http://schemas.microsoft.com/office/drawing/2014/main" id="{D378C0EC-02CF-436F-B4A0-43E1E62C67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283DFDD-BF78-468D-8138-B0E855FEFD29}"/>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285605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75263-6A99-41DE-ADA5-5DDF8C677E11}"/>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3" name="Footer Placeholder 2">
            <a:extLst>
              <a:ext uri="{FF2B5EF4-FFF2-40B4-BE49-F238E27FC236}">
                <a16:creationId xmlns:a16="http://schemas.microsoft.com/office/drawing/2014/main" id="{BD67353C-E507-40F5-8028-5F5110B1D58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DAE292-55D5-466E-8EA4-1AAA2F4E4FE3}"/>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10642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C4EC-66C5-49AA-97D7-A2E11E910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13DE46-3EA6-4B5D-BAE4-92A1E3940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DAB24C-EC5B-476E-8C90-ED080E78C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9F3E8-C04E-4749-B615-E48DC3487052}"/>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6" name="Footer Placeholder 5">
            <a:extLst>
              <a:ext uri="{FF2B5EF4-FFF2-40B4-BE49-F238E27FC236}">
                <a16:creationId xmlns:a16="http://schemas.microsoft.com/office/drawing/2014/main" id="{AF6CDDBF-DD1A-4A46-91E8-2058F1D632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6595A7-B1CF-40BD-8EB6-BAA6651591A1}"/>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267985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306C-C2A5-4ECC-AD62-3D1026367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8580F9-15FF-4D2D-986D-979C11E2FE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7FE782-31C0-4589-B8CA-AFC30E422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A6667-0D05-445F-AAD6-A4BE5CCA46D1}"/>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6" name="Footer Placeholder 5">
            <a:extLst>
              <a:ext uri="{FF2B5EF4-FFF2-40B4-BE49-F238E27FC236}">
                <a16:creationId xmlns:a16="http://schemas.microsoft.com/office/drawing/2014/main" id="{D990F8B4-96EC-40EC-9905-16B0E0E7F3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630DB5-6B15-4680-97A5-E3CF1198A40B}"/>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189270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B66DB-FF6E-428F-BA5B-4FED0A75D5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FE033-ED99-4ECA-BA5C-5B5346C9A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CDC7C-7294-472A-91BF-38301C20B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40FF1-5FBA-4C6B-9FA6-2473587371C3}" type="datetimeFigureOut">
              <a:rPr lang="en-US" smtClean="0"/>
              <a:t>5/19/2022</a:t>
            </a:fld>
            <a:endParaRPr lang="en-US" dirty="0"/>
          </a:p>
        </p:txBody>
      </p:sp>
      <p:sp>
        <p:nvSpPr>
          <p:cNvPr id="5" name="Footer Placeholder 4">
            <a:extLst>
              <a:ext uri="{FF2B5EF4-FFF2-40B4-BE49-F238E27FC236}">
                <a16:creationId xmlns:a16="http://schemas.microsoft.com/office/drawing/2014/main" id="{A740DF1A-FEE0-4E18-A5C3-0C24AD804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A663B6-490A-49FB-9987-A1A12C741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2F742-3077-4B84-8662-7559CCED435A}" type="slidenum">
              <a:rPr lang="en-US" smtClean="0"/>
              <a:t>‹#›</a:t>
            </a:fld>
            <a:endParaRPr lang="en-US" dirty="0"/>
          </a:p>
        </p:txBody>
      </p:sp>
    </p:spTree>
    <p:extLst>
      <p:ext uri="{BB962C8B-B14F-4D97-AF65-F5344CB8AC3E}">
        <p14:creationId xmlns:p14="http://schemas.microsoft.com/office/powerpoint/2010/main" val="591567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ECD87AE-9992-BE4B-9B9F-F2A587BA398B}"/>
              </a:ext>
            </a:extLst>
          </p:cNvPr>
          <p:cNvSpPr/>
          <p:nvPr/>
        </p:nvSpPr>
        <p:spPr>
          <a:xfrm>
            <a:off x="0" y="6096000"/>
            <a:ext cx="12192000" cy="76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DAEBEDF6-03C4-41B2-0724-B16BA0640548}"/>
              </a:ext>
            </a:extLst>
          </p:cNvPr>
          <p:cNvSpPr>
            <a:spLocks noGrp="1"/>
          </p:cNvSpPr>
          <p:nvPr>
            <p:ph type="ctrTitle"/>
          </p:nvPr>
        </p:nvSpPr>
        <p:spPr/>
        <p:txBody>
          <a:bodyPr/>
          <a:lstStyle/>
          <a:p>
            <a:endParaRPr lang="en-US" dirty="0"/>
          </a:p>
        </p:txBody>
      </p:sp>
      <p:pic>
        <p:nvPicPr>
          <p:cNvPr id="9" name="Picture 8">
            <a:extLst>
              <a:ext uri="{FF2B5EF4-FFF2-40B4-BE49-F238E27FC236}">
                <a16:creationId xmlns:a16="http://schemas.microsoft.com/office/drawing/2014/main" id="{B260E5E4-048C-A3BC-AA22-7CE757E03978}"/>
              </a:ext>
            </a:extLst>
          </p:cNvPr>
          <p:cNvPicPr>
            <a:picLocks noChangeAspect="1"/>
          </p:cNvPicPr>
          <p:nvPr/>
        </p:nvPicPr>
        <p:blipFill rotWithShape="1">
          <a:blip r:embed="rId3"/>
          <a:srcRect r="22015"/>
          <a:stretch/>
        </p:blipFill>
        <p:spPr>
          <a:xfrm>
            <a:off x="0" y="22495"/>
            <a:ext cx="12192000" cy="5568180"/>
          </a:xfrm>
          <a:prstGeom prst="rect">
            <a:avLst/>
          </a:prstGeom>
        </p:spPr>
      </p:pic>
      <p:pic>
        <p:nvPicPr>
          <p:cNvPr id="13" name="Picture 12" descr="Logo&#10;&#10;Description automatically generated">
            <a:extLst>
              <a:ext uri="{FF2B5EF4-FFF2-40B4-BE49-F238E27FC236}">
                <a16:creationId xmlns:a16="http://schemas.microsoft.com/office/drawing/2014/main" id="{D4699378-B54E-60AD-A963-93022D75E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16" y="5649262"/>
            <a:ext cx="1340884" cy="388151"/>
          </a:xfrm>
          <a:prstGeom prst="rect">
            <a:avLst/>
          </a:prstGeom>
        </p:spPr>
      </p:pic>
      <p:sp>
        <p:nvSpPr>
          <p:cNvPr id="12" name="TextBox 11">
            <a:extLst>
              <a:ext uri="{FF2B5EF4-FFF2-40B4-BE49-F238E27FC236}">
                <a16:creationId xmlns:a16="http://schemas.microsoft.com/office/drawing/2014/main" id="{632F829A-E108-6B8A-FF1F-0EE658FB7DC9}"/>
              </a:ext>
            </a:extLst>
          </p:cNvPr>
          <p:cNvSpPr txBox="1"/>
          <p:nvPr/>
        </p:nvSpPr>
        <p:spPr>
          <a:xfrm>
            <a:off x="481263" y="2316163"/>
            <a:ext cx="2358190" cy="707886"/>
          </a:xfrm>
          <a:prstGeom prst="rect">
            <a:avLst/>
          </a:prstGeom>
          <a:noFill/>
        </p:spPr>
        <p:txBody>
          <a:bodyPr wrap="square" rtlCol="0">
            <a:spAutoFit/>
          </a:bodyPr>
          <a:lstStyle/>
          <a:p>
            <a:r>
              <a:rPr lang="en-US" sz="4000" dirty="0">
                <a:solidFill>
                  <a:schemeClr val="bg1"/>
                </a:solidFill>
                <a:latin typeface="Gordita"/>
              </a:rPr>
              <a:t>Welcome</a:t>
            </a:r>
          </a:p>
        </p:txBody>
      </p:sp>
      <p:sp>
        <p:nvSpPr>
          <p:cNvPr id="15" name="TextBox 14">
            <a:extLst>
              <a:ext uri="{FF2B5EF4-FFF2-40B4-BE49-F238E27FC236}">
                <a16:creationId xmlns:a16="http://schemas.microsoft.com/office/drawing/2014/main" id="{5FCF9411-986F-4AE6-BEBF-D173D8D810A2}"/>
              </a:ext>
            </a:extLst>
          </p:cNvPr>
          <p:cNvSpPr txBox="1"/>
          <p:nvPr/>
        </p:nvSpPr>
        <p:spPr>
          <a:xfrm>
            <a:off x="9753601" y="5520172"/>
            <a:ext cx="2382252"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cxnSp>
        <p:nvCxnSpPr>
          <p:cNvPr id="17" name="Straight Connector 16">
            <a:extLst>
              <a:ext uri="{FF2B5EF4-FFF2-40B4-BE49-F238E27FC236}">
                <a16:creationId xmlns:a16="http://schemas.microsoft.com/office/drawing/2014/main" id="{93071972-9646-BDB3-4761-4289F7A1C56C}"/>
              </a:ext>
            </a:extLst>
          </p:cNvPr>
          <p:cNvCxnSpPr/>
          <p:nvPr/>
        </p:nvCxnSpPr>
        <p:spPr>
          <a:xfrm>
            <a:off x="10571747" y="5711573"/>
            <a:ext cx="52939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39033C68-4C0D-B098-0895-132D49B6AE13}"/>
              </a:ext>
            </a:extLst>
          </p:cNvPr>
          <p:cNvCxnSpPr/>
          <p:nvPr/>
        </p:nvCxnSpPr>
        <p:spPr>
          <a:xfrm>
            <a:off x="9849852" y="6289089"/>
            <a:ext cx="52939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126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439004"/>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a:ea typeface="Calibri" panose="020F0502020204030204" pitchFamily="34" charset="0"/>
                <a:cs typeface="Gordita" pitchFamily="2" charset="77"/>
              </a:rPr>
              <a:t>A Friend in Distress: Scenario 4 - </a:t>
            </a:r>
            <a:r>
              <a:rPr lang="en-US" sz="4000" i="1" dirty="0">
                <a:solidFill>
                  <a:schemeClr val="accent1"/>
                </a:solidFill>
                <a:latin typeface="Gordita"/>
                <a:ea typeface="Calibri" panose="020F0502020204030204" pitchFamily="34" charset="0"/>
                <a:cs typeface="Gordita" pitchFamily="2" charset="77"/>
              </a:rPr>
              <a:t>Maya</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167934" y="1386715"/>
            <a:ext cx="7687307" cy="4635858"/>
          </a:xfrm>
        </p:spPr>
        <p:txBody>
          <a:bodyPr vert="horz" lIns="91440" tIns="45720" rIns="91440" bIns="45720" rtlCol="0" anchor="t">
            <a:noAutofit/>
          </a:bodyPr>
          <a:lstStyle/>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Maya’s experiences in school have also been a little intense lately. Maya came out as queer to her friends earlier this year and started seeing someone. After a few months they had a bad breakup and Maya took it pretty hard.</a:t>
            </a:r>
            <a:br>
              <a:rPr lang="en-US" sz="2000" dirty="0">
                <a:solidFill>
                  <a:srgbClr val="0070C0"/>
                </a:solidFill>
                <a:latin typeface="Gordita" pitchFamily="2" charset="77"/>
                <a:cs typeface="Gordita" pitchFamily="2" charset="77"/>
              </a:rPr>
            </a:b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A couple months after the breakup, Travis got a text from Maya asking for his help getting home from a party. When he got there, he found Maya high and disoriented. Maya saw Travis a few days later and thanked him for helping her get home. She mentioned she was embarrassed she hadn’t gotten over the breakup yet.</a:t>
            </a:r>
          </a:p>
        </p:txBody>
      </p:sp>
      <p:sp>
        <p:nvSpPr>
          <p:cNvPr id="7" name="TextBox 6">
            <a:extLst>
              <a:ext uri="{FF2B5EF4-FFF2-40B4-BE49-F238E27FC236}">
                <a16:creationId xmlns:a16="http://schemas.microsoft.com/office/drawing/2014/main" id="{8681A601-3ACD-A6D1-6F2E-210F5C9748CB}"/>
              </a:ext>
            </a:extLst>
          </p:cNvPr>
          <p:cNvSpPr txBox="1"/>
          <p:nvPr/>
        </p:nvSpPr>
        <p:spPr>
          <a:xfrm>
            <a:off x="9922162" y="5560908"/>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418791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2" y="6130218"/>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439004"/>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a:ea typeface="Calibri" panose="020F0502020204030204" pitchFamily="34" charset="0"/>
                <a:cs typeface="Gordita" pitchFamily="2" charset="77"/>
              </a:rPr>
              <a:t>Supporting a Friend – Starting the Talk</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162903" y="1297649"/>
            <a:ext cx="4511722" cy="4751060"/>
          </a:xfrm>
        </p:spPr>
        <p:txBody>
          <a:bodyPr vert="horz" lIns="91440" tIns="45720" rIns="91440" bIns="45720" rtlCol="0" anchor="t">
            <a:noAutofit/>
          </a:bodyPr>
          <a:lstStyle/>
          <a:p>
            <a:pPr marL="0" indent="0">
              <a:lnSpc>
                <a:spcPct val="100000"/>
              </a:lnSpc>
              <a:spcBef>
                <a:spcPts val="400"/>
              </a:spcBef>
              <a:buSzPct val="75000"/>
              <a:buNone/>
            </a:pPr>
            <a:r>
              <a:rPr lang="en-US" sz="2000" dirty="0">
                <a:solidFill>
                  <a:schemeClr val="accent1"/>
                </a:solidFill>
                <a:latin typeface="Gordita Medium" pitchFamily="2" charset="77"/>
                <a:cs typeface="Gordita Medium" pitchFamily="2" charset="77"/>
              </a:rPr>
              <a:t>Techniques</a:t>
            </a:r>
            <a:br>
              <a:rPr lang="en-US" sz="2000" dirty="0">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 Neutral Statements &amp; Questions    &gt;</a:t>
            </a:r>
            <a:br>
              <a:rPr lang="en-US" sz="2000" dirty="0">
                <a:solidFill>
                  <a:schemeClr val="accent1"/>
                </a:solidFill>
                <a:latin typeface="Gordita"/>
                <a:cs typeface="Gordita" pitchFamily="2" charset="77"/>
              </a:rPr>
            </a:br>
            <a:endParaRPr lang="en-US" sz="2000" dirty="0">
              <a:solidFill>
                <a:schemeClr val="accent1"/>
              </a:solidFill>
              <a:latin typeface="Gordita"/>
              <a:cs typeface="Gordita" pitchFamily="2" charset="77"/>
            </a:endParaRPr>
          </a:p>
          <a:p>
            <a:pPr marL="0" indent="0">
              <a:lnSpc>
                <a:spcPct val="100000"/>
              </a:lnSpc>
              <a:spcBef>
                <a:spcPts val="400"/>
              </a:spcBef>
              <a:buSzPct val="75000"/>
              <a:buNone/>
            </a:pPr>
            <a:br>
              <a:rPr lang="en-US" sz="2000" dirty="0">
                <a:latin typeface="Gordita"/>
                <a:cs typeface="Gordita" pitchFamily="2" charset="77"/>
              </a:rPr>
            </a:br>
            <a:r>
              <a:rPr lang="en-US" sz="2000" dirty="0">
                <a:solidFill>
                  <a:schemeClr val="accent1"/>
                </a:solidFill>
                <a:latin typeface="Gordita"/>
                <a:cs typeface="Gordita" pitchFamily="2" charset="77"/>
              </a:rPr>
              <a:t>  • Focus on specific observable behavior </a:t>
            </a:r>
            <a:br>
              <a:rPr lang="en-US" sz="2000" dirty="0">
                <a:solidFill>
                  <a:schemeClr val="accent1"/>
                </a:solidFill>
                <a:latin typeface="Gordita"/>
                <a:cs typeface="Gordita" pitchFamily="2" charset="77"/>
              </a:rPr>
            </a:br>
            <a:r>
              <a:rPr lang="en-US" sz="2000" dirty="0">
                <a:solidFill>
                  <a:schemeClr val="accent1"/>
                </a:solidFill>
                <a:latin typeface="Gordita"/>
                <a:cs typeface="Gordita" pitchFamily="2" charset="77"/>
              </a:rPr>
              <a:t>     and why it concerns you                   &gt;</a:t>
            </a:r>
            <a:br>
              <a:rPr lang="en-US" sz="2000" dirty="0">
                <a:solidFill>
                  <a:schemeClr val="accent1"/>
                </a:solidFill>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a:t>
            </a:r>
            <a:br>
              <a:rPr lang="en-US" sz="2000" dirty="0">
                <a:solidFill>
                  <a:schemeClr val="accent1"/>
                </a:solidFill>
                <a:latin typeface="Gordita"/>
                <a:cs typeface="Gordita" pitchFamily="2" charset="77"/>
              </a:rPr>
            </a:br>
            <a:r>
              <a:rPr lang="en-US" sz="2000" dirty="0">
                <a:solidFill>
                  <a:schemeClr val="accent1"/>
                </a:solidFill>
                <a:latin typeface="Gordita"/>
                <a:cs typeface="Gordita" pitchFamily="2" charset="77"/>
              </a:rPr>
              <a:t> • Speak from your own perspective   &gt;</a:t>
            </a:r>
            <a:br>
              <a:rPr lang="en-US" sz="2000" dirty="0">
                <a:solidFill>
                  <a:schemeClr val="accent1"/>
                </a:solidFill>
                <a:latin typeface="Gordita"/>
                <a:cs typeface="Gordita" pitchFamily="2" charset="77"/>
              </a:rPr>
            </a:br>
            <a:br>
              <a:rPr lang="en-US" sz="2000" dirty="0">
                <a:solidFill>
                  <a:schemeClr val="accent1"/>
                </a:solidFill>
                <a:latin typeface="Gordita"/>
                <a:cs typeface="Gordita" pitchFamily="2" charset="77"/>
              </a:rPr>
            </a:br>
            <a:r>
              <a:rPr lang="en-US" sz="2000" dirty="0">
                <a:solidFill>
                  <a:schemeClr val="accent1"/>
                </a:solidFill>
                <a:latin typeface="Gordita"/>
                <a:cs typeface="Gordita" pitchFamily="2" charset="77"/>
              </a:rPr>
              <a:t> </a:t>
            </a:r>
            <a:r>
              <a:rPr lang="en-US" sz="2000" dirty="0">
                <a:solidFill>
                  <a:srgbClr val="C00000"/>
                </a:solidFill>
                <a:latin typeface="Gordita"/>
                <a:cs typeface="Gordita" pitchFamily="2" charset="77"/>
              </a:rPr>
              <a:t>•</a:t>
            </a:r>
            <a:r>
              <a:rPr lang="en-US" sz="2000" dirty="0">
                <a:solidFill>
                  <a:schemeClr val="accent1"/>
                </a:solidFill>
                <a:latin typeface="Gordita"/>
                <a:cs typeface="Gordita" pitchFamily="2" charset="77"/>
              </a:rPr>
              <a:t> Avoid giving advice unless you are   &gt;</a:t>
            </a:r>
            <a:br>
              <a:rPr lang="en-US" sz="2000" dirty="0">
                <a:solidFill>
                  <a:schemeClr val="accent1"/>
                </a:solidFill>
                <a:latin typeface="Gordita"/>
                <a:cs typeface="Gordita" pitchFamily="2" charset="77"/>
              </a:rPr>
            </a:br>
            <a:r>
              <a:rPr lang="en-US" sz="2000" dirty="0">
                <a:solidFill>
                  <a:schemeClr val="accent1"/>
                </a:solidFill>
                <a:latin typeface="Gordita"/>
                <a:cs typeface="Gordita" pitchFamily="2" charset="77"/>
              </a:rPr>
              <a:t>     asked </a:t>
            </a:r>
          </a:p>
          <a:p>
            <a:pPr marL="0" indent="0">
              <a:lnSpc>
                <a:spcPct val="100000"/>
              </a:lnSpc>
              <a:spcBef>
                <a:spcPts val="400"/>
              </a:spcBef>
              <a:buSzPct val="75000"/>
              <a:buNone/>
            </a:pPr>
            <a:r>
              <a:rPr lang="en-US" sz="2000" dirty="0">
                <a:solidFill>
                  <a:schemeClr val="accent1"/>
                </a:solidFill>
                <a:latin typeface="Gordita"/>
                <a:cs typeface="Gordita" pitchFamily="2" charset="77"/>
              </a:rPr>
              <a:t> • Reassurance with confidentiality,     &gt;</a:t>
            </a:r>
            <a:br>
              <a:rPr lang="en-US" sz="2000" dirty="0">
                <a:solidFill>
                  <a:schemeClr val="accent1"/>
                </a:solidFill>
                <a:latin typeface="Gordita"/>
                <a:cs typeface="Gordita" pitchFamily="2" charset="77"/>
              </a:rPr>
            </a:br>
            <a:r>
              <a:rPr lang="en-US" sz="2000" dirty="0">
                <a:solidFill>
                  <a:schemeClr val="accent1"/>
                </a:solidFill>
                <a:latin typeface="Gordita"/>
                <a:cs typeface="Gordita" pitchFamily="2" charset="77"/>
              </a:rPr>
              <a:t>    respect, and empathy</a:t>
            </a:r>
          </a:p>
          <a:p>
            <a:pPr marL="0" indent="0">
              <a:lnSpc>
                <a:spcPct val="100000"/>
              </a:lnSpc>
              <a:spcBef>
                <a:spcPts val="400"/>
              </a:spcBef>
              <a:buSzPct val="75000"/>
              <a:buNone/>
            </a:pPr>
            <a:endParaRPr lang="en-US" sz="2000" dirty="0">
              <a:latin typeface="Gordita" pitchFamily="2" charset="77"/>
              <a:cs typeface="Gordita" pitchFamily="2" charset="77"/>
            </a:endParaRPr>
          </a:p>
        </p:txBody>
      </p:sp>
      <p:sp>
        <p:nvSpPr>
          <p:cNvPr id="7" name="Content Placeholder 2">
            <a:extLst>
              <a:ext uri="{FF2B5EF4-FFF2-40B4-BE49-F238E27FC236}">
                <a16:creationId xmlns:a16="http://schemas.microsoft.com/office/drawing/2014/main" id="{DA6CD6C6-7F21-724C-BCA5-1BC5933C2025}"/>
              </a:ext>
            </a:extLst>
          </p:cNvPr>
          <p:cNvSpPr txBox="1">
            <a:spLocks/>
          </p:cNvSpPr>
          <p:nvPr/>
        </p:nvSpPr>
        <p:spPr>
          <a:xfrm>
            <a:off x="6201041" y="1297649"/>
            <a:ext cx="4511722" cy="4661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SzPct val="75000"/>
              <a:buFont typeface="Arial" panose="020B0604020202020204" pitchFamily="34" charset="0"/>
              <a:buNone/>
            </a:pPr>
            <a:r>
              <a:rPr lang="en-US" sz="2000" dirty="0">
                <a:solidFill>
                  <a:schemeClr val="accent1"/>
                </a:solidFill>
                <a:latin typeface="Gordita Medium" pitchFamily="2" charset="77"/>
                <a:cs typeface="Gordita Medium" pitchFamily="2" charset="77"/>
              </a:rPr>
              <a:t>Examples</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t>
            </a:r>
            <a:r>
              <a:rPr lang="en-US" sz="2000" dirty="0">
                <a:solidFill>
                  <a:srgbClr val="00B050"/>
                </a:solidFill>
                <a:latin typeface="Gordita"/>
                <a:cs typeface="Gordita" pitchFamily="2" charset="77"/>
              </a:rPr>
              <a:t>•</a:t>
            </a:r>
            <a:r>
              <a:rPr lang="en-US" sz="2000" dirty="0">
                <a:solidFill>
                  <a:schemeClr val="accent1"/>
                </a:solidFill>
                <a:latin typeface="Gordita"/>
                <a:cs typeface="Gordita" pitchFamily="2" charset="77"/>
              </a:rPr>
              <a:t> </a:t>
            </a:r>
            <a:r>
              <a:rPr lang="en-US" sz="2000" dirty="0">
                <a:solidFill>
                  <a:schemeClr val="accent1"/>
                </a:solidFill>
                <a:latin typeface="Gordita" pitchFamily="2" charset="77"/>
                <a:cs typeface="Gordita" pitchFamily="2" charset="77"/>
              </a:rPr>
              <a:t>“How are things going for you?” </a:t>
            </a: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t>
            </a:r>
            <a:r>
              <a:rPr lang="en-US" sz="2000" dirty="0">
                <a:solidFill>
                  <a:srgbClr val="00B050"/>
                </a:solidFill>
                <a:latin typeface="Gordita"/>
                <a:cs typeface="Gordita" pitchFamily="2" charset="77"/>
              </a:rPr>
              <a:t>•</a:t>
            </a:r>
            <a:r>
              <a:rPr lang="en-US" sz="2000" dirty="0">
                <a:solidFill>
                  <a:schemeClr val="accent1"/>
                </a:solidFill>
                <a:latin typeface="Gordita"/>
                <a:cs typeface="Gordita" pitchFamily="2" charset="77"/>
              </a:rPr>
              <a:t> “What are you finding challenging?”</a:t>
            </a:r>
            <a:br>
              <a:rPr lang="en-US" sz="2000" dirty="0">
                <a:solidFill>
                  <a:schemeClr val="accent1"/>
                </a:solidFill>
                <a:latin typeface="Gordita"/>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t>
            </a:r>
            <a:r>
              <a:rPr lang="en-US" sz="2000" dirty="0">
                <a:solidFill>
                  <a:srgbClr val="00B050"/>
                </a:solidFill>
                <a:latin typeface="Gordita" pitchFamily="2" charset="77"/>
                <a:cs typeface="Gordita" pitchFamily="2" charset="77"/>
              </a:rPr>
              <a:t>•</a:t>
            </a:r>
            <a:r>
              <a:rPr lang="en-US" sz="2000" dirty="0">
                <a:solidFill>
                  <a:schemeClr val="accent1"/>
                </a:solidFill>
                <a:latin typeface="Gordita" pitchFamily="2" charset="77"/>
                <a:cs typeface="Gordita" pitchFamily="2" charset="77"/>
              </a:rPr>
              <a:t> “I haven’t seen you as much on the</a:t>
            </a: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class group chat, or study group. I’m </a:t>
            </a: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 little worried about you.”</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t>
            </a:r>
            <a:r>
              <a:rPr lang="en-US" sz="2000" dirty="0">
                <a:solidFill>
                  <a:srgbClr val="00B050"/>
                </a:solidFill>
                <a:latin typeface="Gordita" pitchFamily="2" charset="77"/>
                <a:cs typeface="Gordita" pitchFamily="2" charset="77"/>
              </a:rPr>
              <a:t>•</a:t>
            </a:r>
            <a:r>
              <a:rPr lang="en-US" sz="2000" dirty="0">
                <a:solidFill>
                  <a:schemeClr val="accent1"/>
                </a:solidFill>
                <a:latin typeface="Gordita" pitchFamily="2" charset="77"/>
                <a:cs typeface="Gordita" pitchFamily="2" charset="77"/>
              </a:rPr>
              <a:t> “It seems like you’re juggling a lot of</a:t>
            </a: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things.”</a:t>
            </a: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t>
            </a:r>
            <a:r>
              <a:rPr lang="en-US" sz="2000" dirty="0">
                <a:solidFill>
                  <a:srgbClr val="C00000"/>
                </a:solidFill>
                <a:latin typeface="Gordita"/>
                <a:cs typeface="Gordita" pitchFamily="2" charset="77"/>
              </a:rPr>
              <a:t>•</a:t>
            </a:r>
            <a:r>
              <a:rPr lang="en-US" sz="2000" dirty="0">
                <a:solidFill>
                  <a:schemeClr val="accent1"/>
                </a:solidFill>
                <a:latin typeface="Gordita"/>
                <a:cs typeface="Gordita" pitchFamily="2" charset="77"/>
              </a:rPr>
              <a:t> </a:t>
            </a:r>
            <a:r>
              <a:rPr lang="en-US" sz="2000" strike="sngStrike" dirty="0">
                <a:solidFill>
                  <a:schemeClr val="accent1"/>
                </a:solidFill>
                <a:latin typeface="Gordita"/>
                <a:cs typeface="Gordita" pitchFamily="2" charset="77"/>
              </a:rPr>
              <a:t>“Well, you should just do…”</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t>
            </a:r>
            <a:r>
              <a:rPr lang="en-US" sz="2000" dirty="0">
                <a:solidFill>
                  <a:srgbClr val="00B050"/>
                </a:solidFill>
                <a:latin typeface="Gordita" pitchFamily="2" charset="77"/>
                <a:cs typeface="Gordita" pitchFamily="2" charset="77"/>
              </a:rPr>
              <a:t>• </a:t>
            </a:r>
            <a:r>
              <a:rPr lang="en-US" sz="2000" dirty="0">
                <a:solidFill>
                  <a:schemeClr val="accent1"/>
                </a:solidFill>
                <a:latin typeface="Gordita" pitchFamily="2" charset="77"/>
                <a:cs typeface="Gordita" pitchFamily="2" charset="77"/>
              </a:rPr>
              <a:t>“You matter to me, and I care about</a:t>
            </a: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what you’re going through.”</a:t>
            </a:r>
            <a:br>
              <a:rPr lang="en-US" sz="2000" dirty="0">
                <a:latin typeface="Gordita" pitchFamily="2" charset="77"/>
                <a:cs typeface="Gordita" pitchFamily="2" charset="77"/>
              </a:rPr>
            </a:br>
            <a:endParaRPr lang="en-US" sz="2000" dirty="0">
              <a:latin typeface="Gordita" pitchFamily="2" charset="77"/>
              <a:cs typeface="Gordita" pitchFamily="2" charset="77"/>
            </a:endParaRPr>
          </a:p>
        </p:txBody>
      </p:sp>
      <p:sp>
        <p:nvSpPr>
          <p:cNvPr id="5" name="Rectangle 4">
            <a:extLst>
              <a:ext uri="{FF2B5EF4-FFF2-40B4-BE49-F238E27FC236}">
                <a16:creationId xmlns:a16="http://schemas.microsoft.com/office/drawing/2014/main" id="{745EF946-6755-884E-93C9-72C829168A74}"/>
              </a:ext>
            </a:extLst>
          </p:cNvPr>
          <p:cNvSpPr/>
          <p:nvPr/>
        </p:nvSpPr>
        <p:spPr>
          <a:xfrm>
            <a:off x="1044054" y="1279068"/>
            <a:ext cx="4749420" cy="476964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CC6AD-C89F-3D48-ADE7-6C5D19AB6BE4}"/>
              </a:ext>
            </a:extLst>
          </p:cNvPr>
          <p:cNvSpPr/>
          <p:nvPr/>
        </p:nvSpPr>
        <p:spPr>
          <a:xfrm>
            <a:off x="6082352" y="1279067"/>
            <a:ext cx="4749420" cy="476964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E21ED7E-D223-E664-D6F4-11F31AEFF22E}"/>
              </a:ext>
            </a:extLst>
          </p:cNvPr>
          <p:cNvSpPr txBox="1"/>
          <p:nvPr/>
        </p:nvSpPr>
        <p:spPr>
          <a:xfrm>
            <a:off x="10831773" y="5959643"/>
            <a:ext cx="1360228" cy="600164"/>
          </a:xfrm>
          <a:prstGeom prst="rect">
            <a:avLst/>
          </a:prstGeom>
          <a:noFill/>
        </p:spPr>
        <p:txBody>
          <a:bodyPr wrap="square" rtlCol="0">
            <a:spAutoFit/>
          </a:bodyPr>
          <a:lstStyle/>
          <a:p>
            <a:r>
              <a:rPr lang="en-US" sz="1100" dirty="0">
                <a:latin typeface="Gordita"/>
              </a:rPr>
              <a:t>AT-RISK</a:t>
            </a:r>
            <a:r>
              <a:rPr lang="en-US" sz="1100" dirty="0"/>
              <a:t>  </a:t>
            </a:r>
          </a:p>
          <a:p>
            <a:r>
              <a:rPr lang="en-US" sz="1100" dirty="0">
                <a:solidFill>
                  <a:schemeClr val="accent1">
                    <a:lumMod val="75000"/>
                  </a:schemeClr>
                </a:solidFill>
                <a:latin typeface="Gordita"/>
              </a:rPr>
              <a:t>MENTAL HEALTH</a:t>
            </a:r>
          </a:p>
          <a:p>
            <a:r>
              <a:rPr lang="en-US" sz="1100" dirty="0">
                <a:latin typeface="Gordita"/>
              </a:rPr>
              <a:t>              for </a:t>
            </a:r>
            <a:r>
              <a:rPr lang="en-US" sz="1100" dirty="0">
                <a:solidFill>
                  <a:schemeClr val="accent1">
                    <a:lumMod val="75000"/>
                  </a:schemeClr>
                </a:solidFill>
                <a:latin typeface="Gordita"/>
              </a:rPr>
              <a:t>Students</a:t>
            </a:r>
          </a:p>
        </p:txBody>
      </p:sp>
    </p:spTree>
    <p:extLst>
      <p:ext uri="{BB962C8B-B14F-4D97-AF65-F5344CB8AC3E}">
        <p14:creationId xmlns:p14="http://schemas.microsoft.com/office/powerpoint/2010/main" val="172657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752903"/>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pitchFamily="2" charset="77"/>
                <a:ea typeface="Calibri" panose="020F0502020204030204" pitchFamily="34" charset="0"/>
                <a:cs typeface="Gordita" pitchFamily="2" charset="77"/>
              </a:rPr>
              <a:t>Suicidal Ideation and Referral</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981974" y="1707892"/>
            <a:ext cx="10429336" cy="4380092"/>
          </a:xfrm>
        </p:spPr>
        <p:txBody>
          <a:bodyPr vert="horz" lIns="91440" tIns="45720" rIns="91440" bIns="45720" rtlCol="0" anchor="t">
            <a:normAutofit/>
          </a:bodyPr>
          <a:lstStyle/>
          <a:p>
            <a:pPr>
              <a:lnSpc>
                <a:spcPts val="2700"/>
              </a:lnSpc>
            </a:pPr>
            <a:r>
              <a:rPr lang="en-US" sz="2400" dirty="0">
                <a:solidFill>
                  <a:srgbClr val="0070C0"/>
                </a:solidFill>
                <a:latin typeface="Gordita"/>
                <a:cs typeface="Gordita" pitchFamily="2" charset="77"/>
              </a:rPr>
              <a:t>If you are ever concerned that someone may be having thoughts of suicide or self-harm it is always okay to ask. </a:t>
            </a:r>
            <a:br>
              <a:rPr lang="en-US" sz="2400" dirty="0">
                <a:latin typeface="Gordita"/>
                <a:cs typeface="Gordita" pitchFamily="2" charset="77"/>
              </a:rPr>
            </a:br>
            <a:endParaRPr lang="en-US" sz="2400" dirty="0">
              <a:solidFill>
                <a:srgbClr val="0070C0"/>
              </a:solidFill>
              <a:latin typeface="Gordita" pitchFamily="2" charset="77"/>
              <a:cs typeface="Gordita" pitchFamily="2" charset="77"/>
            </a:endParaRPr>
          </a:p>
          <a:p>
            <a:pPr>
              <a:lnSpc>
                <a:spcPts val="2700"/>
              </a:lnSpc>
            </a:pPr>
            <a:r>
              <a:rPr lang="en-US" sz="2400" dirty="0">
                <a:solidFill>
                  <a:srgbClr val="0070C0"/>
                </a:solidFill>
                <a:latin typeface="Gordita"/>
                <a:cs typeface="Gordita" pitchFamily="2" charset="77"/>
              </a:rPr>
              <a:t>It is okay to ask directly but be sure to maintain a non-judgmental tone. Asking a student if they are thinking about suicide is direct and does not imply any judgment. </a:t>
            </a:r>
            <a:br>
              <a:rPr lang="en-US" sz="2400" dirty="0">
                <a:latin typeface="Gordita"/>
                <a:cs typeface="Gordita" pitchFamily="2" charset="77"/>
              </a:rPr>
            </a:br>
            <a:endParaRPr lang="en-US" sz="2400" dirty="0">
              <a:solidFill>
                <a:srgbClr val="0070C0"/>
              </a:solidFill>
              <a:latin typeface="Gordita"/>
              <a:ea typeface="+mn-lt"/>
              <a:cs typeface="+mn-lt"/>
            </a:endParaRPr>
          </a:p>
          <a:p>
            <a:pPr>
              <a:lnSpc>
                <a:spcPts val="2700"/>
              </a:lnSpc>
            </a:pPr>
            <a:r>
              <a:rPr lang="en-US" sz="2400" dirty="0">
                <a:solidFill>
                  <a:srgbClr val="0070C0"/>
                </a:solidFill>
                <a:latin typeface="Gordita"/>
                <a:ea typeface="+mn-lt"/>
                <a:cs typeface="+mn-lt"/>
              </a:rPr>
              <a:t>Asking will </a:t>
            </a:r>
            <a:r>
              <a:rPr lang="en-US" sz="2400" i="1" dirty="0">
                <a:solidFill>
                  <a:srgbClr val="0070C0"/>
                </a:solidFill>
                <a:latin typeface="Gordita"/>
                <a:ea typeface="+mn-lt"/>
                <a:cs typeface="+mn-lt"/>
              </a:rPr>
              <a:t>not</a:t>
            </a:r>
            <a:r>
              <a:rPr lang="en-US" sz="2400" dirty="0">
                <a:solidFill>
                  <a:srgbClr val="0070C0"/>
                </a:solidFill>
                <a:latin typeface="Gordita"/>
                <a:ea typeface="+mn-lt"/>
                <a:cs typeface="+mn-lt"/>
              </a:rPr>
              <a:t> put the idea in their head. In fact, they might be relieved that someone asked them, and they can talk about it.</a:t>
            </a:r>
            <a:endParaRPr lang="en-US" dirty="0"/>
          </a:p>
          <a:p>
            <a:pPr marL="0" indent="0">
              <a:lnSpc>
                <a:spcPts val="2700"/>
              </a:lnSpc>
              <a:spcBef>
                <a:spcPts val="0"/>
              </a:spcBef>
              <a:spcAft>
                <a:spcPts val="800"/>
              </a:spcAft>
              <a:buNone/>
            </a:pPr>
            <a:endParaRPr lang="en-US" sz="2000" dirty="0">
              <a:solidFill>
                <a:schemeClr val="accent1"/>
              </a:solidFill>
              <a:latin typeface="Gordita" pitchFamily="2" charset="77"/>
              <a:cs typeface="Gordita" pitchFamily="2" charset="77"/>
            </a:endParaRPr>
          </a:p>
        </p:txBody>
      </p:sp>
      <p:pic>
        <p:nvPicPr>
          <p:cNvPr id="7" name="Picture 6">
            <a:extLst>
              <a:ext uri="{FF2B5EF4-FFF2-40B4-BE49-F238E27FC236}">
                <a16:creationId xmlns:a16="http://schemas.microsoft.com/office/drawing/2014/main" id="{5CF112C1-D8DC-7449-9E35-C3A8F0C74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214951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838200" y="727328"/>
            <a:ext cx="10515600" cy="1009651"/>
          </a:xfrm>
        </p:spPr>
        <p:txBody>
          <a:bodyPr anchor="t">
            <a:normAutofit/>
          </a:bodyPr>
          <a:lstStyle/>
          <a:p>
            <a:r>
              <a:rPr lang="en-US" sz="4000" dirty="0">
                <a:solidFill>
                  <a:schemeClr val="accent1"/>
                </a:solidFill>
                <a:latin typeface="Gordita"/>
                <a:cs typeface="Gordita" pitchFamily="2" charset="77"/>
              </a:rPr>
              <a:t>Supporting a Friend – Identifying Help</a:t>
            </a:r>
            <a:endParaRPr lang="en-US" sz="4000" dirty="0">
              <a:solidFill>
                <a:schemeClr val="accent1"/>
              </a:solidFill>
              <a:latin typeface="Gordita" pitchFamily="2" charset="77"/>
              <a:cs typeface="Gordita" pitchFamily="2" charset="77"/>
            </a:endParaRPr>
          </a:p>
        </p:txBody>
      </p:sp>
      <p:sp>
        <p:nvSpPr>
          <p:cNvPr id="3" name="Content Placeholder 2">
            <a:extLst>
              <a:ext uri="{FF2B5EF4-FFF2-40B4-BE49-F238E27FC236}">
                <a16:creationId xmlns:a16="http://schemas.microsoft.com/office/drawing/2014/main" id="{8E3F83A8-9C09-42F5-A6D3-031FFCA33032}"/>
              </a:ext>
            </a:extLst>
          </p:cNvPr>
          <p:cNvSpPr>
            <a:spLocks noGrp="1"/>
          </p:cNvSpPr>
          <p:nvPr>
            <p:ph idx="1"/>
          </p:nvPr>
        </p:nvSpPr>
        <p:spPr>
          <a:xfrm>
            <a:off x="876171" y="1698402"/>
            <a:ext cx="10515600" cy="4826342"/>
          </a:xfrm>
        </p:spPr>
        <p:txBody>
          <a:bodyPr vert="horz" lIns="91440" tIns="45720" rIns="91440" bIns="45720" rtlCol="0" anchor="t">
            <a:normAutofit/>
          </a:bodyPr>
          <a:lstStyle/>
          <a:p>
            <a:pPr marL="0" indent="0">
              <a:lnSpc>
                <a:spcPts val="2500"/>
              </a:lnSpc>
              <a:buNone/>
            </a:pPr>
            <a:r>
              <a:rPr lang="en-US" sz="2400" dirty="0">
                <a:solidFill>
                  <a:schemeClr val="accent1"/>
                </a:solidFill>
                <a:latin typeface="Gordita"/>
                <a:cs typeface="Gordita Medium" pitchFamily="2" charset="77"/>
              </a:rPr>
              <a:t>If you sense that a friend’s distress is something beyond what they can manage on their own, </a:t>
            </a:r>
            <a:r>
              <a:rPr lang="en-US" sz="2400" i="1" dirty="0">
                <a:solidFill>
                  <a:schemeClr val="accent1"/>
                </a:solidFill>
                <a:latin typeface="Gordita"/>
                <a:cs typeface="Gordita Medium" pitchFamily="2" charset="77"/>
              </a:rPr>
              <a:t>supportively suggesting campus resources </a:t>
            </a:r>
            <a:r>
              <a:rPr lang="en-US" sz="2400" dirty="0">
                <a:solidFill>
                  <a:schemeClr val="accent1"/>
                </a:solidFill>
                <a:latin typeface="Gordita"/>
                <a:cs typeface="Gordita Medium" pitchFamily="2" charset="77"/>
              </a:rPr>
              <a:t>is also an important step to take.</a:t>
            </a:r>
            <a:endParaRPr lang="en-US" sz="2400" dirty="0">
              <a:solidFill>
                <a:schemeClr val="accent1"/>
              </a:solidFill>
              <a:latin typeface="Gordita"/>
              <a:cs typeface="Gordita" pitchFamily="2" charset="77"/>
            </a:endParaRPr>
          </a:p>
          <a:p>
            <a:pPr marL="0" indent="0">
              <a:lnSpc>
                <a:spcPct val="100000"/>
              </a:lnSpc>
              <a:buNone/>
            </a:pPr>
            <a:endParaRPr lang="en-US" sz="2400" dirty="0">
              <a:solidFill>
                <a:schemeClr val="accent1"/>
              </a:solidFill>
              <a:latin typeface="Gordita" pitchFamily="2" charset="77"/>
              <a:cs typeface="Gordita" pitchFamily="2" charset="77"/>
            </a:endParaRPr>
          </a:p>
          <a:p>
            <a:pPr marL="0" indent="0">
              <a:lnSpc>
                <a:spcPct val="100000"/>
              </a:lnSpc>
              <a:spcBef>
                <a:spcPts val="0"/>
              </a:spcBef>
              <a:spcAft>
                <a:spcPts val="800"/>
              </a:spcAft>
              <a:buNone/>
            </a:pPr>
            <a:r>
              <a:rPr lang="en-US" sz="2400" dirty="0">
                <a:solidFill>
                  <a:schemeClr val="accent1"/>
                </a:solidFill>
                <a:latin typeface="Gordita" pitchFamily="2" charset="77"/>
                <a:cs typeface="Gordita" pitchFamily="2" charset="77"/>
              </a:rPr>
              <a:t>Know your resources.</a:t>
            </a:r>
          </a:p>
          <a:p>
            <a:pPr marL="0" indent="0">
              <a:lnSpc>
                <a:spcPct val="100000"/>
              </a:lnSpc>
              <a:spcBef>
                <a:spcPts val="0"/>
              </a:spcBef>
              <a:spcAft>
                <a:spcPts val="800"/>
              </a:spcAft>
              <a:buNone/>
            </a:pPr>
            <a:endParaRPr lang="en-US" sz="2400" dirty="0">
              <a:solidFill>
                <a:schemeClr val="accent1"/>
              </a:solidFill>
              <a:latin typeface="Gordita" pitchFamily="2" charset="77"/>
              <a:cs typeface="Gordita" pitchFamily="2" charset="77"/>
            </a:endParaRPr>
          </a:p>
          <a:p>
            <a:pPr marL="0" indent="0">
              <a:lnSpc>
                <a:spcPct val="100000"/>
              </a:lnSpc>
              <a:spcBef>
                <a:spcPts val="0"/>
              </a:spcBef>
              <a:spcAft>
                <a:spcPts val="800"/>
              </a:spcAft>
              <a:buNone/>
            </a:pPr>
            <a:r>
              <a:rPr lang="en-US" sz="2400" dirty="0">
                <a:solidFill>
                  <a:schemeClr val="accent1"/>
                </a:solidFill>
                <a:latin typeface="Gordita" pitchFamily="2" charset="77"/>
                <a:cs typeface="Gordita" pitchFamily="2" charset="77"/>
              </a:rPr>
              <a:t>Knowledge Check: Are you able to identify the resources available to assist you or a friend?</a:t>
            </a: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8" name="TextBox 7">
            <a:extLst>
              <a:ext uri="{FF2B5EF4-FFF2-40B4-BE49-F238E27FC236}">
                <a16:creationId xmlns:a16="http://schemas.microsoft.com/office/drawing/2014/main" id="{03C35B25-E8F9-6786-E44A-B248DF31A9A8}"/>
              </a:ext>
            </a:extLst>
          </p:cNvPr>
          <p:cNvSpPr txBox="1"/>
          <p:nvPr/>
        </p:nvSpPr>
        <p:spPr>
          <a:xfrm>
            <a:off x="10101380" y="5544717"/>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253719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C0E72A3E-69EB-954B-8DA3-7A504122EDB2}"/>
              </a:ext>
            </a:extLst>
          </p:cNvPr>
          <p:cNvSpPr txBox="1">
            <a:spLocks/>
          </p:cNvSpPr>
          <p:nvPr/>
        </p:nvSpPr>
        <p:spPr>
          <a:xfrm>
            <a:off x="6346146" y="533464"/>
            <a:ext cx="28800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kern="1200" dirty="0">
                <a:solidFill>
                  <a:srgbClr val="0070C0"/>
                </a:solidFill>
                <a:latin typeface="Gordita"/>
              </a:rPr>
              <a:t>Reflections</a:t>
            </a: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5425033" y="1859028"/>
            <a:ext cx="5458838" cy="4192520"/>
          </a:xfrm>
        </p:spPr>
        <p:txBody>
          <a:bodyPr vert="horz" lIns="91440" tIns="45720" rIns="91440" bIns="45720" rtlCol="0" anchor="t">
            <a:normAutofit/>
          </a:bodyPr>
          <a:lstStyle/>
          <a:p>
            <a:pPr marL="0" indent="0">
              <a:buNone/>
            </a:pPr>
            <a:r>
              <a:rPr lang="en-US" dirty="0">
                <a:solidFill>
                  <a:srgbClr val="0070C0"/>
                </a:solidFill>
                <a:latin typeface="Gordita"/>
              </a:rPr>
              <a:t>Think about a time you had a conversation with a friend about a concern that you had for them, or that they had for you. What was helpful for you to say or hear? </a:t>
            </a:r>
            <a:br>
              <a:rPr lang="en-US" dirty="0">
                <a:solidFill>
                  <a:srgbClr val="0070C0"/>
                </a:solidFill>
                <a:latin typeface="Gordita"/>
              </a:rPr>
            </a:br>
            <a:br>
              <a:rPr lang="en-US" dirty="0">
                <a:solidFill>
                  <a:srgbClr val="0070C0"/>
                </a:solidFill>
                <a:latin typeface="Gordita"/>
              </a:rPr>
            </a:br>
            <a:r>
              <a:rPr lang="en-US" dirty="0">
                <a:solidFill>
                  <a:srgbClr val="0070C0"/>
                </a:solidFill>
                <a:latin typeface="Gordita"/>
              </a:rPr>
              <a:t>Write a key takeaway and an action item for yourself and discuss it with a partner or as a group.</a:t>
            </a:r>
            <a:endParaRPr lang="en-US" dirty="0">
              <a:latin typeface="Gordita"/>
            </a:endParaRPr>
          </a:p>
          <a:p>
            <a:pPr marL="0" marR="0" indent="0">
              <a:spcBef>
                <a:spcPts val="0"/>
              </a:spcBef>
              <a:spcAft>
                <a:spcPts val="800"/>
              </a:spcAft>
              <a:buNone/>
            </a:pPr>
            <a:endParaRPr lang="en-US" dirty="0"/>
          </a:p>
          <a:p>
            <a:pPr marL="0">
              <a:spcBef>
                <a:spcPts val="0"/>
              </a:spcBef>
              <a:spcAft>
                <a:spcPts val="800"/>
              </a:spcAft>
            </a:pPr>
            <a:endParaRPr lang="en-US" dirty="0"/>
          </a:p>
          <a:p>
            <a:pPr marL="0">
              <a:spcBef>
                <a:spcPts val="0"/>
              </a:spcBef>
              <a:spcAft>
                <a:spcPts val="800"/>
              </a:spcAft>
            </a:pPr>
            <a:endParaRPr lang="en-US" dirty="0"/>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47" y="6024906"/>
            <a:ext cx="1585526" cy="458968"/>
          </a:xfrm>
          <a:prstGeom prst="rect">
            <a:avLst/>
          </a:prstGeom>
        </p:spPr>
      </p:pic>
      <p:sp>
        <p:nvSpPr>
          <p:cNvPr id="13" name="TextBox 12">
            <a:extLst>
              <a:ext uri="{FF2B5EF4-FFF2-40B4-BE49-F238E27FC236}">
                <a16:creationId xmlns:a16="http://schemas.microsoft.com/office/drawing/2014/main" id="{A952FD6D-4D36-0785-95B6-B0D0274BCB1D}"/>
              </a:ext>
            </a:extLst>
          </p:cNvPr>
          <p:cNvSpPr txBox="1"/>
          <p:nvPr/>
        </p:nvSpPr>
        <p:spPr>
          <a:xfrm>
            <a:off x="10162794" y="5620751"/>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pic>
        <p:nvPicPr>
          <p:cNvPr id="11" name="Graphic 10" descr="Two dandelions">
            <a:extLst>
              <a:ext uri="{FF2B5EF4-FFF2-40B4-BE49-F238E27FC236}">
                <a16:creationId xmlns:a16="http://schemas.microsoft.com/office/drawing/2014/main" id="{FDEA7E6A-B51E-2F42-8A7F-4FC150692D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762" y="479493"/>
            <a:ext cx="4572000" cy="4572000"/>
          </a:xfrm>
          <a:prstGeom prst="rect">
            <a:avLst/>
          </a:prstGeom>
        </p:spPr>
      </p:pic>
    </p:spTree>
    <p:extLst>
      <p:ext uri="{BB962C8B-B14F-4D97-AF65-F5344CB8AC3E}">
        <p14:creationId xmlns:p14="http://schemas.microsoft.com/office/powerpoint/2010/main" val="86345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640079" y="316616"/>
            <a:ext cx="6570345" cy="1516757"/>
          </a:xfrm>
        </p:spPr>
        <p:txBody>
          <a:bodyPr anchor="b">
            <a:normAutofit fontScale="90000"/>
          </a:bodyPr>
          <a:lstStyle/>
          <a:p>
            <a:r>
              <a:rPr lang="en-US" sz="5400" dirty="0">
                <a:solidFill>
                  <a:srgbClr val="0070C0"/>
                </a:solidFill>
                <a:latin typeface="Gordita"/>
                <a:cs typeface="Gordita" pitchFamily="2" charset="77"/>
              </a:rPr>
              <a:t>Creating a Self-Care Plan for Stress</a:t>
            </a:r>
            <a:endParaRPr lang="en-US" sz="5400" dirty="0">
              <a:solidFill>
                <a:srgbClr val="0070C0"/>
              </a:solidFill>
              <a:latin typeface="Gordita" pitchFamily="2" charset="77"/>
              <a:cs typeface="Gordita" pitchFamily="2" charset="77"/>
            </a:endParaRPr>
          </a:p>
        </p:txBody>
      </p:sp>
      <p:sp>
        <p:nvSpPr>
          <p:cNvPr id="4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3F83A8-9C09-42F5-A6D3-031FFCA33032}"/>
              </a:ext>
            </a:extLst>
          </p:cNvPr>
          <p:cNvSpPr>
            <a:spLocks noGrp="1"/>
          </p:cNvSpPr>
          <p:nvPr>
            <p:ph idx="1"/>
          </p:nvPr>
        </p:nvSpPr>
        <p:spPr>
          <a:xfrm>
            <a:off x="640080" y="2872898"/>
            <a:ext cx="5544152" cy="2951935"/>
          </a:xfrm>
        </p:spPr>
        <p:txBody>
          <a:bodyPr vert="horz" lIns="91440" tIns="45720" rIns="91440" bIns="45720" rtlCol="0">
            <a:normAutofit lnSpcReduction="10000"/>
          </a:bodyPr>
          <a:lstStyle/>
          <a:p>
            <a:pPr marL="0" indent="0">
              <a:buNone/>
            </a:pPr>
            <a:r>
              <a:rPr lang="en-US" sz="2400" b="1" dirty="0">
                <a:solidFill>
                  <a:srgbClr val="0070C0"/>
                </a:solidFill>
                <a:latin typeface="Gordita"/>
              </a:rPr>
              <a:t>Self-Soothing</a:t>
            </a:r>
            <a:r>
              <a:rPr lang="en-US" sz="2400" dirty="0">
                <a:solidFill>
                  <a:srgbClr val="0070C0"/>
                </a:solidFill>
                <a:latin typeface="Gordita"/>
              </a:rPr>
              <a:t> helps de-stress in the moment</a:t>
            </a:r>
          </a:p>
          <a:p>
            <a:pPr marL="0" indent="0">
              <a:buNone/>
            </a:pPr>
            <a:r>
              <a:rPr lang="en-US" sz="2400" b="1" dirty="0">
                <a:solidFill>
                  <a:srgbClr val="0070C0"/>
                </a:solidFill>
                <a:latin typeface="Gordita"/>
              </a:rPr>
              <a:t>Self-Care</a:t>
            </a:r>
            <a:r>
              <a:rPr lang="en-US" sz="2400" dirty="0">
                <a:solidFill>
                  <a:srgbClr val="0070C0"/>
                </a:solidFill>
                <a:latin typeface="Gordita"/>
              </a:rPr>
              <a:t> is sustained, beyond “right now”</a:t>
            </a:r>
          </a:p>
          <a:p>
            <a:pPr lvl="1"/>
            <a:r>
              <a:rPr lang="en-US" dirty="0">
                <a:solidFill>
                  <a:srgbClr val="0070C0"/>
                </a:solidFill>
                <a:latin typeface="Gordita"/>
              </a:rPr>
              <a:t>Psychological </a:t>
            </a:r>
          </a:p>
          <a:p>
            <a:pPr lvl="1"/>
            <a:r>
              <a:rPr lang="en-US" dirty="0">
                <a:solidFill>
                  <a:srgbClr val="0070C0"/>
                </a:solidFill>
                <a:latin typeface="Gordita"/>
              </a:rPr>
              <a:t>Emotional</a:t>
            </a:r>
          </a:p>
          <a:p>
            <a:pPr lvl="1"/>
            <a:r>
              <a:rPr lang="en-US" dirty="0">
                <a:solidFill>
                  <a:srgbClr val="0070C0"/>
                </a:solidFill>
                <a:latin typeface="Gordita"/>
              </a:rPr>
              <a:t>Physical</a:t>
            </a:r>
          </a:p>
          <a:p>
            <a:pPr lvl="1"/>
            <a:r>
              <a:rPr lang="en-US" dirty="0">
                <a:solidFill>
                  <a:srgbClr val="0070C0"/>
                </a:solidFill>
                <a:latin typeface="Gordita"/>
              </a:rPr>
              <a:t>Spiritual</a:t>
            </a:r>
          </a:p>
          <a:p>
            <a:pPr lvl="1"/>
            <a:r>
              <a:rPr lang="en-US" dirty="0">
                <a:solidFill>
                  <a:srgbClr val="0070C0"/>
                </a:solidFill>
                <a:latin typeface="Gordita"/>
              </a:rPr>
              <a:t>Social</a:t>
            </a:r>
          </a:p>
          <a:p>
            <a:endParaRPr lang="en-US" sz="2200" dirty="0">
              <a:latin typeface="Gordita"/>
            </a:endParaRPr>
          </a:p>
        </p:txBody>
      </p:sp>
      <p:pic>
        <p:nvPicPr>
          <p:cNvPr id="10" name="Picture 9" descr="Girl in bamboo forest">
            <a:extLst>
              <a:ext uri="{FF2B5EF4-FFF2-40B4-BE49-F238E27FC236}">
                <a16:creationId xmlns:a16="http://schemas.microsoft.com/office/drawing/2014/main" id="{0ECA1534-576F-DB0A-0784-F594F948491D}"/>
              </a:ext>
            </a:extLst>
          </p:cNvPr>
          <p:cNvPicPr>
            <a:picLocks noChangeAspect="1"/>
          </p:cNvPicPr>
          <p:nvPr/>
        </p:nvPicPr>
        <p:blipFill rotWithShape="1">
          <a:blip r:embed="rId3">
            <a:extLst>
              <a:ext uri="{28A0092B-C50C-407E-A947-70E740481C1C}">
                <a14:useLocalDpi xmlns:a14="http://schemas.microsoft.com/office/drawing/2010/main" val="0"/>
              </a:ext>
            </a:extLst>
          </a:blip>
          <a:srcRect l="19818" r="13229" b="-1"/>
          <a:stretch/>
        </p:blipFill>
        <p:spPr>
          <a:xfrm>
            <a:off x="7306808" y="18171"/>
            <a:ext cx="4882144" cy="486739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46" name="TextBox 45">
            <a:extLst>
              <a:ext uri="{FF2B5EF4-FFF2-40B4-BE49-F238E27FC236}">
                <a16:creationId xmlns:a16="http://schemas.microsoft.com/office/drawing/2014/main" id="{D0589C4C-5625-9485-27F9-69BE949D7AE1}"/>
              </a:ext>
            </a:extLst>
          </p:cNvPr>
          <p:cNvSpPr txBox="1"/>
          <p:nvPr/>
        </p:nvSpPr>
        <p:spPr>
          <a:xfrm>
            <a:off x="10027439" y="5618054"/>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32986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0E72A3E-69EB-954B-8DA3-7A504122EDB2}"/>
              </a:ext>
            </a:extLst>
          </p:cNvPr>
          <p:cNvSpPr txBox="1">
            <a:spLocks/>
          </p:cNvSpPr>
          <p:nvPr/>
        </p:nvSpPr>
        <p:spPr>
          <a:xfrm>
            <a:off x="678255" y="689505"/>
            <a:ext cx="2443309" cy="118645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endParaRPr lang="en-US" sz="4000" kern="1200" dirty="0">
              <a:solidFill>
                <a:srgbClr val="0070C0"/>
              </a:solidFill>
              <a:latin typeface="Gordita"/>
            </a:endParaRPr>
          </a:p>
          <a:p>
            <a:pPr>
              <a:spcAft>
                <a:spcPts val="800"/>
              </a:spcAft>
            </a:pPr>
            <a:r>
              <a:rPr lang="en-US" sz="4000" kern="1200" dirty="0">
                <a:solidFill>
                  <a:srgbClr val="0070C0"/>
                </a:solidFill>
                <a:latin typeface="Gordita"/>
              </a:rPr>
              <a:t>Reflections on Self-Care</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graphicFrame>
        <p:nvGraphicFramePr>
          <p:cNvPr id="12" name="Content Placeholder 2">
            <a:extLst>
              <a:ext uri="{FF2B5EF4-FFF2-40B4-BE49-F238E27FC236}">
                <a16:creationId xmlns:a16="http://schemas.microsoft.com/office/drawing/2014/main" id="{8FEFFD61-8ACE-47D1-92FE-80CBD8EB4C6A}"/>
              </a:ext>
            </a:extLst>
          </p:cNvPr>
          <p:cNvGraphicFramePr>
            <a:graphicFrameLocks noGrp="1"/>
          </p:cNvGraphicFramePr>
          <p:nvPr>
            <p:ph idx="1"/>
            <p:extLst>
              <p:ext uri="{D42A27DB-BD31-4B8C-83A1-F6EECF244321}">
                <p14:modId xmlns:p14="http://schemas.microsoft.com/office/powerpoint/2010/main" val="609222055"/>
              </p:ext>
            </p:extLst>
          </p:nvPr>
        </p:nvGraphicFramePr>
        <p:xfrm>
          <a:off x="4648018" y="540181"/>
          <a:ext cx="6900512" cy="5536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Girl in bamboo forest">
            <a:extLst>
              <a:ext uri="{FF2B5EF4-FFF2-40B4-BE49-F238E27FC236}">
                <a16:creationId xmlns:a16="http://schemas.microsoft.com/office/drawing/2014/main" id="{0C41F558-8ABA-355D-E4EC-7C171198F76D}"/>
              </a:ext>
            </a:extLst>
          </p:cNvPr>
          <p:cNvPicPr>
            <a:picLocks noChangeAspect="1"/>
          </p:cNvPicPr>
          <p:nvPr/>
        </p:nvPicPr>
        <p:blipFill rotWithShape="1">
          <a:blip r:embed="rId9">
            <a:extLst>
              <a:ext uri="{28A0092B-C50C-407E-A947-70E740481C1C}">
                <a14:useLocalDpi xmlns:a14="http://schemas.microsoft.com/office/drawing/2010/main" val="0"/>
              </a:ext>
            </a:extLst>
          </a:blip>
          <a:srcRect l="19818" r="13229" b="-1"/>
          <a:stretch/>
        </p:blipFill>
        <p:spPr>
          <a:xfrm>
            <a:off x="371190" y="2396380"/>
            <a:ext cx="3057437" cy="304819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1BF0523-6CB1-B122-39AD-333892ECB8BF}"/>
              </a:ext>
            </a:extLst>
          </p:cNvPr>
          <p:cNvSpPr txBox="1"/>
          <p:nvPr/>
        </p:nvSpPr>
        <p:spPr>
          <a:xfrm>
            <a:off x="9897199" y="5645734"/>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2710113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46A837C3-38BB-234E-A30E-86C0D09A3AE8}"/>
              </a:ext>
            </a:extLst>
          </p:cNvPr>
          <p:cNvSpPr txBox="1">
            <a:spLocks/>
          </p:cNvSpPr>
          <p:nvPr/>
        </p:nvSpPr>
        <p:spPr>
          <a:xfrm>
            <a:off x="1171074" y="1396686"/>
            <a:ext cx="3240506" cy="40646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kern="1200" dirty="0">
                <a:solidFill>
                  <a:srgbClr val="FFFFFF"/>
                </a:solidFill>
                <a:latin typeface="Gordita"/>
              </a:rPr>
              <a:t>Recap</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5402017" y="1396686"/>
            <a:ext cx="5536397" cy="4466703"/>
          </a:xfrm>
        </p:spPr>
        <p:txBody>
          <a:bodyPr vert="horz" lIns="91440" tIns="45720" rIns="91440" bIns="45720" rtlCol="0" anchor="t">
            <a:normAutofit fontScale="47500" lnSpcReduction="20000"/>
          </a:bodyPr>
          <a:lstStyle/>
          <a:p>
            <a:pPr marL="457200" lvl="1" indent="0">
              <a:buNone/>
            </a:pPr>
            <a:r>
              <a:rPr lang="en-US" sz="5900" dirty="0">
                <a:solidFill>
                  <a:srgbClr val="0070C0"/>
                </a:solidFill>
                <a:latin typeface="Gordita"/>
              </a:rPr>
              <a:t>Supporting a Friend, Supporting Yourself </a:t>
            </a:r>
            <a:br>
              <a:rPr lang="en-US" sz="4400" dirty="0">
                <a:solidFill>
                  <a:srgbClr val="0070C0"/>
                </a:solidFill>
                <a:latin typeface="Gordita"/>
              </a:rPr>
            </a:br>
            <a:endParaRPr lang="en-US" sz="4400" dirty="0">
              <a:solidFill>
                <a:srgbClr val="0070C0"/>
              </a:solidFill>
              <a:latin typeface="Gordita"/>
            </a:endParaRPr>
          </a:p>
          <a:p>
            <a:pPr lvl="1"/>
            <a:r>
              <a:rPr lang="en-US" sz="4400" dirty="0">
                <a:solidFill>
                  <a:srgbClr val="0070C0"/>
                </a:solidFill>
                <a:latin typeface="Gordita"/>
              </a:rPr>
              <a:t>Use Specific Neutral Observations</a:t>
            </a:r>
            <a:br>
              <a:rPr lang="en-US" sz="4400" dirty="0">
                <a:latin typeface="Gordita"/>
              </a:rPr>
            </a:br>
            <a:endParaRPr lang="en-US" sz="4400" dirty="0">
              <a:solidFill>
                <a:srgbClr val="0070C0"/>
              </a:solidFill>
              <a:latin typeface="Gordita"/>
              <a:cs typeface="Calibri"/>
            </a:endParaRPr>
          </a:p>
          <a:p>
            <a:pPr lvl="1"/>
            <a:r>
              <a:rPr lang="en-US" sz="4400" dirty="0">
                <a:solidFill>
                  <a:srgbClr val="0070C0"/>
                </a:solidFill>
                <a:latin typeface="Gordita"/>
              </a:rPr>
              <a:t>Focus on Specific, Observable Behavior</a:t>
            </a:r>
            <a:br>
              <a:rPr lang="en-US" sz="4400" dirty="0">
                <a:latin typeface="Gordita"/>
              </a:rPr>
            </a:br>
            <a:endParaRPr lang="en-US" sz="4400" dirty="0">
              <a:solidFill>
                <a:srgbClr val="0070C0"/>
              </a:solidFill>
              <a:latin typeface="Gordita"/>
              <a:cs typeface="Calibri"/>
            </a:endParaRPr>
          </a:p>
          <a:p>
            <a:pPr lvl="1"/>
            <a:r>
              <a:rPr lang="en-US" sz="4400" dirty="0">
                <a:solidFill>
                  <a:srgbClr val="0070C0"/>
                </a:solidFill>
                <a:latin typeface="Gordita"/>
              </a:rPr>
              <a:t>Speak from Your Own Perspective</a:t>
            </a:r>
            <a:br>
              <a:rPr lang="en-US" sz="4400" dirty="0">
                <a:latin typeface="Gordita"/>
              </a:rPr>
            </a:br>
            <a:endParaRPr lang="en-US" sz="4400" dirty="0">
              <a:solidFill>
                <a:srgbClr val="0070C0"/>
              </a:solidFill>
              <a:latin typeface="Gordita"/>
              <a:cs typeface="Calibri"/>
            </a:endParaRPr>
          </a:p>
          <a:p>
            <a:pPr lvl="1"/>
            <a:r>
              <a:rPr lang="en-US" sz="4400" dirty="0">
                <a:solidFill>
                  <a:srgbClr val="0070C0"/>
                </a:solidFill>
                <a:latin typeface="Gordita"/>
              </a:rPr>
              <a:t>Reassure with Confidentiality, Empathy and Respect</a:t>
            </a:r>
            <a:br>
              <a:rPr lang="en-US" sz="4400" dirty="0">
                <a:solidFill>
                  <a:srgbClr val="0070C0"/>
                </a:solidFill>
                <a:latin typeface="Gordita"/>
              </a:rPr>
            </a:br>
            <a:endParaRPr lang="en-US" sz="4400" dirty="0">
              <a:solidFill>
                <a:srgbClr val="0070C0"/>
              </a:solidFill>
              <a:latin typeface="Gordita"/>
            </a:endParaRPr>
          </a:p>
          <a:p>
            <a:pPr lvl="1"/>
            <a:r>
              <a:rPr lang="en-US" sz="4400" dirty="0">
                <a:solidFill>
                  <a:srgbClr val="0070C0"/>
                </a:solidFill>
                <a:latin typeface="Gordita"/>
              </a:rPr>
              <a:t>Self-Care Plan and Practices</a:t>
            </a:r>
            <a:br>
              <a:rPr lang="en-US" sz="4400" dirty="0">
                <a:solidFill>
                  <a:srgbClr val="0070C0"/>
                </a:solidFill>
                <a:latin typeface="Gordita"/>
              </a:rPr>
            </a:br>
            <a:endParaRPr lang="en-US" sz="4400" dirty="0">
              <a:solidFill>
                <a:srgbClr val="0070C0"/>
              </a:solidFill>
              <a:latin typeface="Gordita"/>
            </a:endParaRPr>
          </a:p>
          <a:p>
            <a:pPr lvl="1"/>
            <a:r>
              <a:rPr lang="en-US" sz="4400" dirty="0">
                <a:solidFill>
                  <a:srgbClr val="0070C0"/>
                </a:solidFill>
                <a:latin typeface="Gordita"/>
              </a:rPr>
              <a:t>Connecting with Supportive Resources</a:t>
            </a:r>
          </a:p>
          <a:p>
            <a:pPr marL="457200" lvl="1" indent="0">
              <a:buNone/>
            </a:pPr>
            <a:br>
              <a:rPr lang="en-US" dirty="0"/>
            </a:br>
            <a:endParaRPr lang="en-US" dirty="0"/>
          </a:p>
          <a:p>
            <a:pPr marL="0" marR="0">
              <a:spcBef>
                <a:spcPts val="0"/>
              </a:spcBef>
              <a:spcAft>
                <a:spcPts val="800"/>
              </a:spcAft>
            </a:pPr>
            <a:endParaRPr lang="en-US" dirty="0"/>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11" name="TextBox 10">
            <a:extLst>
              <a:ext uri="{FF2B5EF4-FFF2-40B4-BE49-F238E27FC236}">
                <a16:creationId xmlns:a16="http://schemas.microsoft.com/office/drawing/2014/main" id="{5FF7F6AF-A173-16D0-3517-7B2F1CDFCEE0}"/>
              </a:ext>
            </a:extLst>
          </p:cNvPr>
          <p:cNvSpPr txBox="1"/>
          <p:nvPr/>
        </p:nvSpPr>
        <p:spPr>
          <a:xfrm>
            <a:off x="9882311" y="5600651"/>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36295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A91EBD5-A491-79AF-8590-868DA599D115}"/>
              </a:ext>
            </a:extLst>
          </p:cNvPr>
          <p:cNvPicPr>
            <a:picLocks noChangeAspect="1"/>
          </p:cNvPicPr>
          <p:nvPr/>
        </p:nvPicPr>
        <p:blipFill rotWithShape="1">
          <a:blip r:embed="rId3"/>
          <a:srcRect b="1663"/>
          <a:stretch/>
        </p:blipFill>
        <p:spPr>
          <a:xfrm>
            <a:off x="20" y="10"/>
            <a:ext cx="12191980" cy="4465973"/>
          </a:xfrm>
          <a:prstGeom prst="rect">
            <a:avLst/>
          </a:prstGeom>
        </p:spPr>
      </p:pic>
      <p:sp>
        <p:nvSpPr>
          <p:cNvPr id="37" name="Rectangle: Rounded Corners 36">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567B3808-8452-A638-B756-73A3EC7E8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36" y="6086578"/>
            <a:ext cx="1585526" cy="458968"/>
          </a:xfrm>
          <a:prstGeom prst="rect">
            <a:avLst/>
          </a:prstGeom>
        </p:spPr>
      </p:pic>
      <p:sp>
        <p:nvSpPr>
          <p:cNvPr id="25" name="TextBox 24">
            <a:extLst>
              <a:ext uri="{FF2B5EF4-FFF2-40B4-BE49-F238E27FC236}">
                <a16:creationId xmlns:a16="http://schemas.microsoft.com/office/drawing/2014/main" id="{66A56CCF-02AF-DF3A-D1E6-7DA582907A50}"/>
              </a:ext>
            </a:extLst>
          </p:cNvPr>
          <p:cNvSpPr txBox="1"/>
          <p:nvPr/>
        </p:nvSpPr>
        <p:spPr>
          <a:xfrm>
            <a:off x="4062619" y="4830839"/>
            <a:ext cx="4281281" cy="1692771"/>
          </a:xfrm>
          <a:prstGeom prst="rect">
            <a:avLst/>
          </a:prstGeom>
          <a:noFill/>
        </p:spPr>
        <p:txBody>
          <a:bodyPr wrap="square" rtlCol="0">
            <a:spAutoFit/>
          </a:bodyPr>
          <a:lstStyle/>
          <a:p>
            <a:r>
              <a:rPr lang="en-US" sz="3200" dirty="0">
                <a:latin typeface="Gordita"/>
              </a:rPr>
              <a:t>AT-RISK</a:t>
            </a:r>
            <a:r>
              <a:rPr lang="en-US" sz="3200" dirty="0"/>
              <a:t>  </a:t>
            </a:r>
          </a:p>
          <a:p>
            <a:r>
              <a:rPr lang="en-US" sz="4000" dirty="0">
                <a:solidFill>
                  <a:schemeClr val="accent1">
                    <a:lumMod val="75000"/>
                  </a:schemeClr>
                </a:solidFill>
                <a:latin typeface="Gordita"/>
              </a:rPr>
              <a:t>MENTAL HEALTH</a:t>
            </a:r>
          </a:p>
          <a:p>
            <a:r>
              <a:rPr lang="en-US" sz="3200" dirty="0">
                <a:latin typeface="Gordita"/>
              </a:rPr>
              <a:t>              for </a:t>
            </a:r>
            <a:r>
              <a:rPr lang="en-US" sz="3200" dirty="0">
                <a:solidFill>
                  <a:schemeClr val="accent1">
                    <a:lumMod val="75000"/>
                  </a:schemeClr>
                </a:solidFill>
                <a:latin typeface="Gordita"/>
              </a:rPr>
              <a:t>Students</a:t>
            </a:r>
          </a:p>
        </p:txBody>
      </p:sp>
    </p:spTree>
    <p:extLst>
      <p:ext uri="{BB962C8B-B14F-4D97-AF65-F5344CB8AC3E}">
        <p14:creationId xmlns:p14="http://schemas.microsoft.com/office/powerpoint/2010/main" val="212790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165651-2C9C-4A27-82A4-09014EEA51C0}"/>
              </a:ext>
            </a:extLst>
          </p:cNvPr>
          <p:cNvSpPr>
            <a:spLocks noGrp="1"/>
          </p:cNvSpPr>
          <p:nvPr>
            <p:ph type="title"/>
          </p:nvPr>
        </p:nvSpPr>
        <p:spPr>
          <a:xfrm>
            <a:off x="686834" y="1153572"/>
            <a:ext cx="3401683" cy="4461163"/>
          </a:xfrm>
        </p:spPr>
        <p:txBody>
          <a:bodyPr>
            <a:normAutofit/>
          </a:bodyPr>
          <a:lstStyle/>
          <a:p>
            <a:r>
              <a:rPr lang="en-US" sz="4000" dirty="0">
                <a:solidFill>
                  <a:srgbClr val="FFFFFF"/>
                </a:solidFill>
                <a:latin typeface="Gordita"/>
                <a:cs typeface="Gordita" pitchFamily="2" charset="77"/>
              </a:rPr>
              <a:t>Shared Expectations &amp; Ground Rules </a:t>
            </a:r>
            <a:endParaRPr lang="en-US" dirty="0">
              <a:solidFill>
                <a:srgbClr val="FFFFFF"/>
              </a:solidFill>
              <a:latin typeface="Gordita" pitchFamily="2" charset="77"/>
              <a:cs typeface="Gordita" pitchFamily="2" charset="77"/>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3F83A8-9C09-42F5-A6D3-031FFCA33032}"/>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solidFill>
                  <a:srgbClr val="0070C0"/>
                </a:solidFill>
                <a:latin typeface="Gordita"/>
                <a:cs typeface="Gordita" pitchFamily="2" charset="77"/>
              </a:rPr>
              <a:t>It’s important that each participant is given the time to express the full range of thoughts and/or ideas before someone responds. </a:t>
            </a:r>
          </a:p>
          <a:p>
            <a:pPr marL="0" indent="0">
              <a:buNone/>
            </a:pPr>
            <a:endParaRPr lang="en-US" dirty="0">
              <a:solidFill>
                <a:srgbClr val="0070C0"/>
              </a:solidFill>
              <a:latin typeface="Gordita" pitchFamily="2" charset="77"/>
              <a:cs typeface="Gordita" pitchFamily="2" charset="77"/>
            </a:endParaRPr>
          </a:p>
          <a:p>
            <a:r>
              <a:rPr lang="en-US" dirty="0">
                <a:solidFill>
                  <a:srgbClr val="0070C0"/>
                </a:solidFill>
                <a:latin typeface="Gordita"/>
                <a:cs typeface="Gordita" pitchFamily="2" charset="77"/>
              </a:rPr>
              <a:t>Share from your own experiences.</a:t>
            </a:r>
            <a:br>
              <a:rPr lang="en-US" dirty="0">
                <a:latin typeface="Gordita" pitchFamily="2" charset="77"/>
                <a:cs typeface="Gordita" pitchFamily="2" charset="77"/>
              </a:rPr>
            </a:br>
            <a:endParaRPr lang="en-US" dirty="0">
              <a:solidFill>
                <a:srgbClr val="0070C0"/>
              </a:solidFill>
              <a:latin typeface="Gordita" pitchFamily="2" charset="77"/>
              <a:cs typeface="Gordita" pitchFamily="2" charset="77"/>
            </a:endParaRPr>
          </a:p>
          <a:p>
            <a:r>
              <a:rPr lang="en-US" dirty="0">
                <a:solidFill>
                  <a:srgbClr val="0070C0"/>
                </a:solidFill>
                <a:latin typeface="Gordita"/>
                <a:cs typeface="Gordita" pitchFamily="2" charset="77"/>
              </a:rPr>
              <a:t>It’s important that the group agrees to confidentiality. What is said in the group remains in the group.</a:t>
            </a:r>
            <a:endParaRPr lang="en-US" dirty="0">
              <a:solidFill>
                <a:srgbClr val="0070C0"/>
              </a:solidFill>
              <a:latin typeface="Gordita" pitchFamily="2" charset="77"/>
              <a:cs typeface="Gordita" pitchFamily="2" charset="77"/>
            </a:endParaRPr>
          </a:p>
          <a:p>
            <a:pPr marL="0" marR="0" indent="0">
              <a:spcBef>
                <a:spcPts val="0"/>
              </a:spcBef>
              <a:spcAft>
                <a:spcPts val="800"/>
              </a:spcAft>
              <a:buNone/>
            </a:pPr>
            <a:endParaRPr lang="en-US" dirty="0">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332" y="6125548"/>
            <a:ext cx="1585526" cy="458968"/>
          </a:xfrm>
          <a:prstGeom prst="rect">
            <a:avLst/>
          </a:prstGeom>
        </p:spPr>
      </p:pic>
      <p:sp>
        <p:nvSpPr>
          <p:cNvPr id="9" name="TextBox 8">
            <a:extLst>
              <a:ext uri="{FF2B5EF4-FFF2-40B4-BE49-F238E27FC236}">
                <a16:creationId xmlns:a16="http://schemas.microsoft.com/office/drawing/2014/main" id="{F5EFE6BF-09E7-5F1B-EF44-0DA83ABAF64F}"/>
              </a:ext>
            </a:extLst>
          </p:cNvPr>
          <p:cNvSpPr txBox="1"/>
          <p:nvPr/>
        </p:nvSpPr>
        <p:spPr>
          <a:xfrm>
            <a:off x="10228849" y="5509940"/>
            <a:ext cx="1846130"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337340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1171074" y="1396686"/>
            <a:ext cx="3240506" cy="4064628"/>
          </a:xfrm>
        </p:spPr>
        <p:txBody>
          <a:bodyPr>
            <a:normAutofit/>
          </a:bodyPr>
          <a:lstStyle/>
          <a:p>
            <a:pPr marL="0" marR="0">
              <a:spcBef>
                <a:spcPts val="0"/>
              </a:spcBef>
              <a:spcAft>
                <a:spcPts val="800"/>
              </a:spcAft>
            </a:pPr>
            <a:r>
              <a:rPr lang="en-US" sz="4000" dirty="0">
                <a:solidFill>
                  <a:srgbClr val="FFFFFF"/>
                </a:solidFill>
                <a:latin typeface="Gordita"/>
                <a:cs typeface="Gordita" pitchFamily="2" charset="77"/>
              </a:rPr>
              <a:t>Initial Reflections</a:t>
            </a: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095B9F64-BEF8-0E4E-A5F2-F2A0D1830EF0}"/>
              </a:ext>
            </a:extLst>
          </p:cNvPr>
          <p:cNvSpPr>
            <a:spLocks noGrp="1"/>
          </p:cNvSpPr>
          <p:nvPr>
            <p:ph idx="1"/>
          </p:nvPr>
        </p:nvSpPr>
        <p:spPr>
          <a:xfrm>
            <a:off x="5370153" y="1526033"/>
            <a:ext cx="5536397" cy="3935281"/>
          </a:xfrm>
        </p:spPr>
        <p:txBody>
          <a:bodyPr vert="horz" lIns="91440" tIns="45720" rIns="91440" bIns="45720" rtlCol="0" anchor="t">
            <a:normAutofit fontScale="92500"/>
          </a:bodyPr>
          <a:lstStyle/>
          <a:p>
            <a:pPr marL="0" indent="0">
              <a:buNone/>
            </a:pPr>
            <a:r>
              <a:rPr lang="en-US" dirty="0">
                <a:solidFill>
                  <a:srgbClr val="0070C0"/>
                </a:solidFill>
                <a:ea typeface="+mn-lt"/>
                <a:cs typeface="+mn-lt"/>
              </a:rPr>
              <a:t>Q1: </a:t>
            </a:r>
            <a:endParaRPr lang="en-US" dirty="0">
              <a:solidFill>
                <a:srgbClr val="0070C0"/>
              </a:solidFill>
              <a:latin typeface="Gordita"/>
              <a:cs typeface="+mn-lt"/>
            </a:endParaRPr>
          </a:p>
          <a:p>
            <a:pPr marL="0" indent="0">
              <a:buNone/>
            </a:pPr>
            <a:r>
              <a:rPr lang="en-US" dirty="0">
                <a:solidFill>
                  <a:srgbClr val="0070C0"/>
                </a:solidFill>
                <a:latin typeface="Gordita"/>
                <a:cs typeface="Gordita" pitchFamily="2" charset="77"/>
              </a:rPr>
              <a:t>What struck you most about the information shared in the online program?</a:t>
            </a:r>
          </a:p>
          <a:p>
            <a:pPr marL="0" indent="0">
              <a:buNone/>
            </a:pPr>
            <a:endParaRPr lang="en-US" dirty="0">
              <a:solidFill>
                <a:srgbClr val="0070C0"/>
              </a:solidFill>
              <a:latin typeface="Gordita"/>
              <a:cs typeface="Gordita" pitchFamily="2" charset="77"/>
            </a:endParaRPr>
          </a:p>
          <a:p>
            <a:pPr marL="0" indent="0">
              <a:buNone/>
            </a:pPr>
            <a:r>
              <a:rPr lang="en-US" dirty="0">
                <a:solidFill>
                  <a:srgbClr val="0070C0"/>
                </a:solidFill>
                <a:latin typeface="Gordita"/>
                <a:cs typeface="Gordita" pitchFamily="2" charset="77"/>
              </a:rPr>
              <a:t>Q2: </a:t>
            </a:r>
          </a:p>
          <a:p>
            <a:pPr marL="0" indent="0">
              <a:buNone/>
            </a:pPr>
            <a:r>
              <a:rPr lang="en-US" dirty="0">
                <a:solidFill>
                  <a:srgbClr val="0070C0"/>
                </a:solidFill>
                <a:latin typeface="Gordita"/>
                <a:cs typeface="Gordita" pitchFamily="2" charset="77"/>
              </a:rPr>
              <a:t>If you had one question about helping someone in distress you want to make sure we cover today, what would it be?</a:t>
            </a:r>
            <a:endParaRPr lang="en-US" dirty="0">
              <a:solidFill>
                <a:srgbClr val="0070C0"/>
              </a:solidFill>
              <a:latin typeface="Gordita"/>
            </a:endParaRPr>
          </a:p>
          <a:p>
            <a:pPr marL="0" marR="0" indent="0">
              <a:spcBef>
                <a:spcPts val="0"/>
              </a:spcBef>
              <a:spcAft>
                <a:spcPts val="800"/>
              </a:spcAft>
              <a:buNone/>
            </a:pPr>
            <a:endParaRPr lang="en-US" dirty="0">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12" name="TextBox 11">
            <a:extLst>
              <a:ext uri="{FF2B5EF4-FFF2-40B4-BE49-F238E27FC236}">
                <a16:creationId xmlns:a16="http://schemas.microsoft.com/office/drawing/2014/main" id="{EA903972-7930-DB95-2A21-9603CC96D52C}"/>
              </a:ext>
            </a:extLst>
          </p:cNvPr>
          <p:cNvSpPr txBox="1"/>
          <p:nvPr/>
        </p:nvSpPr>
        <p:spPr>
          <a:xfrm>
            <a:off x="9715424" y="5602857"/>
            <a:ext cx="2382252"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158856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1183098" y="2077008"/>
            <a:ext cx="3240506" cy="3207398"/>
          </a:xfrm>
        </p:spPr>
        <p:txBody>
          <a:bodyPr>
            <a:normAutofit/>
          </a:bodyPr>
          <a:lstStyle/>
          <a:p>
            <a:pPr marL="0" marR="0">
              <a:spcBef>
                <a:spcPts val="0"/>
              </a:spcBef>
              <a:spcAft>
                <a:spcPts val="800"/>
              </a:spcAft>
            </a:pPr>
            <a:r>
              <a:rPr lang="en-US" sz="4000" dirty="0">
                <a:solidFill>
                  <a:srgbClr val="FFFFFF"/>
                </a:solidFill>
                <a:latin typeface="Gordita"/>
                <a:ea typeface="Calibri" panose="020F0502020204030204" pitchFamily="34" charset="0"/>
                <a:cs typeface="Gordita" pitchFamily="2" charset="77"/>
              </a:rPr>
              <a:t>Stress    </a:t>
            </a:r>
            <a:br>
              <a:rPr lang="en-US" sz="4000" dirty="0">
                <a:solidFill>
                  <a:srgbClr val="FFFFFF"/>
                </a:solidFill>
                <a:latin typeface="Gordita"/>
                <a:ea typeface="Calibri" panose="020F0502020204030204" pitchFamily="34" charset="0"/>
                <a:cs typeface="Gordita" pitchFamily="2" charset="77"/>
              </a:rPr>
            </a:br>
            <a:r>
              <a:rPr lang="en-US" sz="4000" dirty="0">
                <a:solidFill>
                  <a:srgbClr val="FFFFFF"/>
                </a:solidFill>
                <a:latin typeface="Gordita"/>
                <a:ea typeface="Calibri" panose="020F0502020204030204" pitchFamily="34" charset="0"/>
                <a:cs typeface="Gordita" pitchFamily="2" charset="77"/>
              </a:rPr>
              <a:t>        </a:t>
            </a:r>
            <a:r>
              <a:rPr lang="en-US" sz="4800" dirty="0">
                <a:solidFill>
                  <a:srgbClr val="FFFFFF"/>
                </a:solidFill>
                <a:latin typeface="Gordita"/>
                <a:ea typeface="Calibri" panose="020F0502020204030204" pitchFamily="34" charset="0"/>
                <a:cs typeface="Gordita" pitchFamily="2" charset="77"/>
              </a:rPr>
              <a:t>+       </a:t>
            </a:r>
            <a:r>
              <a:rPr lang="en-US" sz="5400" dirty="0">
                <a:solidFill>
                  <a:srgbClr val="FFFFFF"/>
                </a:solidFill>
                <a:latin typeface="Gordita"/>
                <a:ea typeface="Calibri" panose="020F0502020204030204" pitchFamily="34" charset="0"/>
                <a:cs typeface="Gordita" pitchFamily="2" charset="77"/>
              </a:rPr>
              <a:t>-</a:t>
            </a:r>
            <a:br>
              <a:rPr lang="en-US" sz="4000" dirty="0">
                <a:solidFill>
                  <a:srgbClr val="FFFFFF"/>
                </a:solidFill>
                <a:latin typeface="Gordita"/>
                <a:ea typeface="Calibri" panose="020F0502020204030204" pitchFamily="34" charset="0"/>
                <a:cs typeface="Gordita" pitchFamily="2" charset="77"/>
              </a:rPr>
            </a:br>
            <a:r>
              <a:rPr lang="en-US" sz="4000" dirty="0">
                <a:solidFill>
                  <a:srgbClr val="FFFFFF"/>
                </a:solidFill>
                <a:latin typeface="Gordita"/>
                <a:ea typeface="Calibri" panose="020F0502020204030204" pitchFamily="34" charset="0"/>
                <a:cs typeface="Gordita" pitchFamily="2" charset="77"/>
              </a:rPr>
              <a:t>             </a:t>
            </a:r>
            <a:r>
              <a:rPr lang="en-US" sz="3200" dirty="0">
                <a:solidFill>
                  <a:srgbClr val="FFFFFF"/>
                </a:solidFill>
                <a:latin typeface="Gordita"/>
                <a:ea typeface="Calibri" panose="020F0502020204030204" pitchFamily="34" charset="0"/>
                <a:cs typeface="Gordita" pitchFamily="2" charset="77"/>
              </a:rPr>
              <a:t>or</a:t>
            </a:r>
            <a:r>
              <a:rPr lang="en-US" sz="4000" dirty="0">
                <a:solidFill>
                  <a:srgbClr val="FFFFFF"/>
                </a:solidFill>
                <a:latin typeface="Gordita"/>
                <a:ea typeface="Calibri" panose="020F0502020204030204" pitchFamily="34" charset="0"/>
                <a:cs typeface="Gordita" pitchFamily="2" charset="77"/>
              </a:rPr>
              <a:t> 		</a:t>
            </a:r>
            <a:br>
              <a:rPr lang="en-US" sz="4800" dirty="0">
                <a:solidFill>
                  <a:srgbClr val="FFFFFF"/>
                </a:solidFill>
                <a:latin typeface="Gordita"/>
                <a:ea typeface="Calibri" panose="020F0502020204030204" pitchFamily="34" charset="0"/>
                <a:cs typeface="Gordita" pitchFamily="2" charset="77"/>
              </a:rPr>
            </a:br>
            <a:r>
              <a:rPr lang="en-US" sz="4800" dirty="0">
                <a:solidFill>
                  <a:srgbClr val="FFFFFF"/>
                </a:solidFill>
                <a:latin typeface="Gordita"/>
                <a:ea typeface="Calibri" panose="020F0502020204030204" pitchFamily="34" charset="0"/>
                <a:cs typeface="Gordita" pitchFamily="2" charset="77"/>
              </a:rPr>
              <a:t>		</a:t>
            </a:r>
            <a:endParaRPr lang="en-US" sz="4000" dirty="0">
              <a:solidFill>
                <a:srgbClr val="FFFFFF"/>
              </a:solidFill>
              <a:latin typeface="Gordita"/>
              <a:cs typeface="Gordita" pitchFamily="2" charset="77"/>
            </a:endParaRP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095B9F64-BEF8-0E4E-A5F2-F2A0D1830EF0}"/>
              </a:ext>
            </a:extLst>
          </p:cNvPr>
          <p:cNvSpPr>
            <a:spLocks noGrp="1"/>
          </p:cNvSpPr>
          <p:nvPr>
            <p:ph idx="1"/>
          </p:nvPr>
        </p:nvSpPr>
        <p:spPr>
          <a:xfrm>
            <a:off x="5370153" y="1065958"/>
            <a:ext cx="5536397" cy="4797922"/>
          </a:xfrm>
        </p:spPr>
        <p:txBody>
          <a:bodyPr vert="horz" lIns="91440" tIns="45720" rIns="91440" bIns="45720" rtlCol="0" anchor="t">
            <a:normAutofit/>
          </a:bodyPr>
          <a:lstStyle/>
          <a:p>
            <a:pPr marL="0" indent="0">
              <a:buNone/>
            </a:pPr>
            <a:r>
              <a:rPr lang="en-US" dirty="0">
                <a:solidFill>
                  <a:srgbClr val="0070C0"/>
                </a:solidFill>
                <a:latin typeface="Gordita"/>
                <a:cs typeface="Gordita Medium" pitchFamily="2" charset="77"/>
              </a:rPr>
              <a:t>Q3: </a:t>
            </a:r>
          </a:p>
          <a:p>
            <a:pPr marL="0" indent="0">
              <a:buNone/>
            </a:pPr>
            <a:r>
              <a:rPr lang="en-US" dirty="0">
                <a:solidFill>
                  <a:srgbClr val="0070C0"/>
                </a:solidFill>
                <a:latin typeface="Gordita"/>
                <a:cs typeface="Gordita" pitchFamily="2" charset="77"/>
              </a:rPr>
              <a:t>What are some examples of  experiences you have had that caused good stress? </a:t>
            </a:r>
          </a:p>
          <a:p>
            <a:pPr marL="0" indent="0">
              <a:buNone/>
            </a:pPr>
            <a:endParaRPr lang="en-US" dirty="0">
              <a:solidFill>
                <a:srgbClr val="0070C0"/>
              </a:solidFill>
              <a:latin typeface="Gordita"/>
              <a:cs typeface="Gordita" pitchFamily="2" charset="77"/>
            </a:endParaRPr>
          </a:p>
          <a:p>
            <a:pPr marL="0" indent="0">
              <a:buNone/>
            </a:pPr>
            <a:r>
              <a:rPr lang="en-US" dirty="0">
                <a:solidFill>
                  <a:srgbClr val="0070C0"/>
                </a:solidFill>
                <a:latin typeface="Gordita"/>
                <a:cs typeface="Gordita Medium" pitchFamily="2" charset="77"/>
              </a:rPr>
              <a:t>Q4: </a:t>
            </a:r>
          </a:p>
          <a:p>
            <a:pPr marL="0" indent="0">
              <a:buNone/>
            </a:pPr>
            <a:r>
              <a:rPr lang="en-US" dirty="0">
                <a:solidFill>
                  <a:srgbClr val="0070C0"/>
                </a:solidFill>
                <a:latin typeface="Gordita"/>
                <a:cs typeface="Gordita" pitchFamily="2" charset="77"/>
              </a:rPr>
              <a:t>What are some examples of experiences you have had that caused negative stress?</a:t>
            </a:r>
          </a:p>
          <a:p>
            <a:pPr marL="0" indent="0">
              <a:buNone/>
            </a:pPr>
            <a:endParaRPr lang="en-US" sz="2400" dirty="0">
              <a:solidFill>
                <a:srgbClr val="0070C0"/>
              </a:solidFill>
              <a:latin typeface="Gordita"/>
              <a:cs typeface="Gordita" pitchFamily="2" charset="77"/>
            </a:endParaRPr>
          </a:p>
          <a:p>
            <a:pPr marL="0" marR="0" indent="0">
              <a:spcBef>
                <a:spcPts val="0"/>
              </a:spcBef>
              <a:spcAft>
                <a:spcPts val="800"/>
              </a:spcAft>
              <a:buNone/>
            </a:pPr>
            <a:endParaRPr lang="en-US" sz="2400" dirty="0">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13" name="TextBox 12">
            <a:extLst>
              <a:ext uri="{FF2B5EF4-FFF2-40B4-BE49-F238E27FC236}">
                <a16:creationId xmlns:a16="http://schemas.microsoft.com/office/drawing/2014/main" id="{2F65B657-00B9-EA63-C992-F063F1286155}"/>
              </a:ext>
            </a:extLst>
          </p:cNvPr>
          <p:cNvSpPr txBox="1"/>
          <p:nvPr/>
        </p:nvSpPr>
        <p:spPr>
          <a:xfrm>
            <a:off x="10162794" y="5620751"/>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78024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1183098" y="2077008"/>
            <a:ext cx="3240506" cy="3207398"/>
          </a:xfrm>
        </p:spPr>
        <p:txBody>
          <a:bodyPr>
            <a:normAutofit/>
          </a:bodyPr>
          <a:lstStyle/>
          <a:p>
            <a:pPr marL="0" marR="0">
              <a:spcBef>
                <a:spcPts val="0"/>
              </a:spcBef>
              <a:spcAft>
                <a:spcPts val="800"/>
              </a:spcAft>
            </a:pPr>
            <a:r>
              <a:rPr lang="en-US" sz="4000" dirty="0">
                <a:solidFill>
                  <a:srgbClr val="FFFFFF"/>
                </a:solidFill>
                <a:latin typeface="Gordita"/>
                <a:ea typeface="Calibri" panose="020F0502020204030204" pitchFamily="34" charset="0"/>
                <a:cs typeface="Gordita" pitchFamily="2" charset="77"/>
              </a:rPr>
              <a:t>Stress    </a:t>
            </a:r>
            <a:br>
              <a:rPr lang="en-US" sz="4000" dirty="0">
                <a:solidFill>
                  <a:srgbClr val="FFFFFF"/>
                </a:solidFill>
                <a:latin typeface="Gordita"/>
                <a:ea typeface="Calibri" panose="020F0502020204030204" pitchFamily="34" charset="0"/>
                <a:cs typeface="Gordita" pitchFamily="2" charset="77"/>
              </a:rPr>
            </a:br>
            <a:r>
              <a:rPr lang="en-US" sz="4000" dirty="0">
                <a:solidFill>
                  <a:srgbClr val="FFFFFF"/>
                </a:solidFill>
                <a:latin typeface="Gordita"/>
                <a:ea typeface="Calibri" panose="020F0502020204030204" pitchFamily="34" charset="0"/>
                <a:cs typeface="Gordita" pitchFamily="2" charset="77"/>
              </a:rPr>
              <a:t>        </a:t>
            </a:r>
            <a:r>
              <a:rPr lang="en-US" sz="4800" dirty="0">
                <a:solidFill>
                  <a:srgbClr val="FFFFFF"/>
                </a:solidFill>
                <a:latin typeface="Gordita"/>
                <a:ea typeface="Calibri" panose="020F0502020204030204" pitchFamily="34" charset="0"/>
                <a:cs typeface="Gordita" pitchFamily="2" charset="77"/>
              </a:rPr>
              <a:t>+       </a:t>
            </a:r>
            <a:r>
              <a:rPr lang="en-US" sz="5400" dirty="0">
                <a:solidFill>
                  <a:srgbClr val="FFFFFF"/>
                </a:solidFill>
                <a:latin typeface="Gordita"/>
                <a:ea typeface="Calibri" panose="020F0502020204030204" pitchFamily="34" charset="0"/>
                <a:cs typeface="Gordita" pitchFamily="2" charset="77"/>
              </a:rPr>
              <a:t>-</a:t>
            </a:r>
            <a:br>
              <a:rPr lang="en-US" sz="4000" dirty="0">
                <a:solidFill>
                  <a:srgbClr val="FFFFFF"/>
                </a:solidFill>
                <a:latin typeface="Gordita"/>
                <a:ea typeface="Calibri" panose="020F0502020204030204" pitchFamily="34" charset="0"/>
                <a:cs typeface="Gordita" pitchFamily="2" charset="77"/>
              </a:rPr>
            </a:br>
            <a:r>
              <a:rPr lang="en-US" sz="4000" dirty="0">
                <a:solidFill>
                  <a:srgbClr val="FFFFFF"/>
                </a:solidFill>
                <a:latin typeface="Gordita"/>
                <a:ea typeface="Calibri" panose="020F0502020204030204" pitchFamily="34" charset="0"/>
                <a:cs typeface="Gordita" pitchFamily="2" charset="77"/>
              </a:rPr>
              <a:t>             </a:t>
            </a:r>
            <a:r>
              <a:rPr lang="en-US" sz="3200" dirty="0">
                <a:solidFill>
                  <a:srgbClr val="FFFFFF"/>
                </a:solidFill>
                <a:latin typeface="Gordita"/>
                <a:ea typeface="Calibri" panose="020F0502020204030204" pitchFamily="34" charset="0"/>
                <a:cs typeface="Gordita" pitchFamily="2" charset="77"/>
              </a:rPr>
              <a:t>or</a:t>
            </a:r>
            <a:r>
              <a:rPr lang="en-US" sz="4000" dirty="0">
                <a:solidFill>
                  <a:srgbClr val="FFFFFF"/>
                </a:solidFill>
                <a:latin typeface="Gordita"/>
                <a:ea typeface="Calibri" panose="020F0502020204030204" pitchFamily="34" charset="0"/>
                <a:cs typeface="Gordita" pitchFamily="2" charset="77"/>
              </a:rPr>
              <a:t> 		</a:t>
            </a:r>
            <a:br>
              <a:rPr lang="en-US" sz="4800" dirty="0">
                <a:solidFill>
                  <a:srgbClr val="FFFFFF"/>
                </a:solidFill>
                <a:latin typeface="Gordita"/>
                <a:ea typeface="Calibri" panose="020F0502020204030204" pitchFamily="34" charset="0"/>
                <a:cs typeface="Gordita" pitchFamily="2" charset="77"/>
              </a:rPr>
            </a:br>
            <a:r>
              <a:rPr lang="en-US" sz="4800" dirty="0">
                <a:solidFill>
                  <a:srgbClr val="FFFFFF"/>
                </a:solidFill>
                <a:latin typeface="Gordita"/>
                <a:ea typeface="Calibri" panose="020F0502020204030204" pitchFamily="34" charset="0"/>
                <a:cs typeface="Gordita" pitchFamily="2" charset="77"/>
              </a:rPr>
              <a:t>		</a:t>
            </a:r>
            <a:endParaRPr lang="en-US" sz="4000" dirty="0">
              <a:solidFill>
                <a:srgbClr val="FFFFFF"/>
              </a:solidFill>
              <a:latin typeface="Gordita"/>
              <a:cs typeface="Gordita" pitchFamily="2" charset="77"/>
            </a:endParaRP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095B9F64-BEF8-0E4E-A5F2-F2A0D1830EF0}"/>
              </a:ext>
            </a:extLst>
          </p:cNvPr>
          <p:cNvSpPr>
            <a:spLocks noGrp="1"/>
          </p:cNvSpPr>
          <p:nvPr>
            <p:ph idx="1"/>
          </p:nvPr>
        </p:nvSpPr>
        <p:spPr>
          <a:xfrm>
            <a:off x="5595268" y="2077008"/>
            <a:ext cx="5536397" cy="1765474"/>
          </a:xfrm>
        </p:spPr>
        <p:txBody>
          <a:bodyPr vert="horz" lIns="91440" tIns="45720" rIns="91440" bIns="45720" rtlCol="0" anchor="t">
            <a:normAutofit fontScale="92500"/>
          </a:bodyPr>
          <a:lstStyle/>
          <a:p>
            <a:pPr marL="0" indent="0">
              <a:buNone/>
            </a:pPr>
            <a:r>
              <a:rPr lang="en-US" dirty="0">
                <a:solidFill>
                  <a:srgbClr val="0070C0"/>
                </a:solidFill>
                <a:latin typeface="Gordita"/>
                <a:cs typeface="Gordita Medium" pitchFamily="2" charset="77"/>
              </a:rPr>
              <a:t>Q5: </a:t>
            </a:r>
          </a:p>
          <a:p>
            <a:pPr marL="0" indent="0">
              <a:buNone/>
            </a:pPr>
            <a:r>
              <a:rPr lang="en-US" dirty="0">
                <a:solidFill>
                  <a:srgbClr val="0070C0"/>
                </a:solidFill>
                <a:latin typeface="Gordita"/>
                <a:cs typeface="Gordita" pitchFamily="2" charset="77"/>
              </a:rPr>
              <a:t>Can you share any real-life examples of peers that you have seen in distress </a:t>
            </a:r>
            <a:br>
              <a:rPr lang="en-US" dirty="0">
                <a:solidFill>
                  <a:srgbClr val="0070C0"/>
                </a:solidFill>
                <a:latin typeface="Gordita"/>
                <a:cs typeface="Gordita" pitchFamily="2" charset="77"/>
              </a:rPr>
            </a:br>
            <a:r>
              <a:rPr lang="en-US" dirty="0">
                <a:solidFill>
                  <a:srgbClr val="0070C0"/>
                </a:solidFill>
                <a:latin typeface="Gordita"/>
                <a:cs typeface="Gordita" pitchFamily="2" charset="77"/>
              </a:rPr>
              <a:t>(no names)? </a:t>
            </a:r>
          </a:p>
          <a:p>
            <a:pPr marL="0" indent="0">
              <a:buNone/>
            </a:pPr>
            <a:endParaRPr lang="en-US" sz="2400" dirty="0">
              <a:solidFill>
                <a:srgbClr val="0070C0"/>
              </a:solidFill>
              <a:latin typeface="Gordita" pitchFamily="2" charset="77"/>
              <a:cs typeface="Gordita" pitchFamily="2" charset="77"/>
            </a:endParaRPr>
          </a:p>
          <a:p>
            <a:pPr marL="0" marR="0" indent="0">
              <a:spcBef>
                <a:spcPts val="0"/>
              </a:spcBef>
              <a:spcAft>
                <a:spcPts val="800"/>
              </a:spcAft>
              <a:buNone/>
            </a:pPr>
            <a:endParaRPr lang="en-US" sz="2400" dirty="0">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13" name="TextBox 12">
            <a:extLst>
              <a:ext uri="{FF2B5EF4-FFF2-40B4-BE49-F238E27FC236}">
                <a16:creationId xmlns:a16="http://schemas.microsoft.com/office/drawing/2014/main" id="{2F65B657-00B9-EA63-C992-F063F1286155}"/>
              </a:ext>
            </a:extLst>
          </p:cNvPr>
          <p:cNvSpPr txBox="1"/>
          <p:nvPr/>
        </p:nvSpPr>
        <p:spPr>
          <a:xfrm>
            <a:off x="10162794" y="5620751"/>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405426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0E72A3E-69EB-954B-8DA3-7A504122EDB2}"/>
              </a:ext>
            </a:extLst>
          </p:cNvPr>
          <p:cNvSpPr txBox="1">
            <a:spLocks/>
          </p:cNvSpPr>
          <p:nvPr/>
        </p:nvSpPr>
        <p:spPr>
          <a:xfrm>
            <a:off x="740545" y="1112969"/>
            <a:ext cx="4369859" cy="4166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dirty="0">
                <a:solidFill>
                  <a:srgbClr val="FFFFFF"/>
                </a:solidFill>
                <a:latin typeface="Gordita"/>
              </a:rPr>
              <a:t>Signs &amp; Experiences </a:t>
            </a:r>
          </a:p>
          <a:p>
            <a:pPr>
              <a:spcAft>
                <a:spcPts val="800"/>
              </a:spcAft>
            </a:pPr>
            <a:r>
              <a:rPr lang="en-US" sz="4000" dirty="0">
                <a:solidFill>
                  <a:srgbClr val="FFFFFF"/>
                </a:solidFill>
                <a:latin typeface="Gordita"/>
              </a:rPr>
              <a:t>of Stress</a:t>
            </a:r>
            <a:endParaRPr lang="en-US" sz="4000" kern="1200" dirty="0">
              <a:solidFill>
                <a:srgbClr val="FFFFFF"/>
              </a:solidFill>
              <a:latin typeface="Gordita"/>
            </a:endParaRPr>
          </a:p>
        </p:txBody>
      </p:sp>
      <p:sp>
        <p:nvSpPr>
          <p:cNvPr id="23"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buNone/>
            </a:pPr>
            <a:r>
              <a:rPr lang="en-US" dirty="0">
                <a:solidFill>
                  <a:srgbClr val="0070C0"/>
                </a:solidFill>
                <a:latin typeface="Gordita"/>
              </a:rPr>
              <a:t>Q1: </a:t>
            </a:r>
            <a:endParaRPr lang="en-US" dirty="0">
              <a:solidFill>
                <a:srgbClr val="0070C0"/>
              </a:solidFill>
              <a:latin typeface="Gordita"/>
              <a:cs typeface="Calibri"/>
            </a:endParaRPr>
          </a:p>
          <a:p>
            <a:pPr marL="0"/>
            <a:r>
              <a:rPr lang="en-US" dirty="0">
                <a:solidFill>
                  <a:srgbClr val="0070C0"/>
                </a:solidFill>
                <a:latin typeface="Gordita"/>
              </a:rPr>
              <a:t>Think about a time of stress.</a:t>
            </a:r>
            <a:br>
              <a:rPr lang="en-US" dirty="0">
                <a:solidFill>
                  <a:srgbClr val="0070C0"/>
                </a:solidFill>
                <a:latin typeface="Gordita"/>
              </a:rPr>
            </a:br>
            <a:r>
              <a:rPr lang="en-US" dirty="0">
                <a:solidFill>
                  <a:srgbClr val="0070C0"/>
                </a:solidFill>
                <a:latin typeface="Gordita"/>
              </a:rPr>
              <a:t>   What did you notice about</a:t>
            </a:r>
            <a:br>
              <a:rPr lang="en-US" dirty="0">
                <a:solidFill>
                  <a:srgbClr val="0070C0"/>
                </a:solidFill>
                <a:latin typeface="Gordita"/>
              </a:rPr>
            </a:br>
            <a:r>
              <a:rPr lang="en-US" dirty="0">
                <a:solidFill>
                  <a:srgbClr val="0070C0"/>
                </a:solidFill>
                <a:latin typeface="Gordita"/>
              </a:rPr>
              <a:t>   yourself?</a:t>
            </a:r>
            <a:endParaRPr lang="en-US" dirty="0">
              <a:solidFill>
                <a:srgbClr val="0070C0"/>
              </a:solidFill>
              <a:latin typeface="Gordita"/>
              <a:cs typeface="Calibri"/>
            </a:endParaRPr>
          </a:p>
          <a:p>
            <a:endParaRPr lang="en-US" dirty="0">
              <a:solidFill>
                <a:srgbClr val="0070C0"/>
              </a:solidFill>
              <a:latin typeface="Gordita"/>
              <a:cs typeface="Calibri"/>
            </a:endParaRPr>
          </a:p>
          <a:p>
            <a:pPr marL="0" indent="0">
              <a:buNone/>
            </a:pPr>
            <a:r>
              <a:rPr lang="en-US" dirty="0">
                <a:solidFill>
                  <a:srgbClr val="0070C0"/>
                </a:solidFill>
                <a:latin typeface="Gordita"/>
              </a:rPr>
              <a:t>Q2. </a:t>
            </a:r>
            <a:endParaRPr lang="en-US" dirty="0">
              <a:solidFill>
                <a:srgbClr val="0070C0"/>
              </a:solidFill>
              <a:latin typeface="Gordita"/>
              <a:cs typeface="Calibri"/>
            </a:endParaRPr>
          </a:p>
          <a:p>
            <a:pPr marL="0"/>
            <a:r>
              <a:rPr lang="en-US" dirty="0">
                <a:solidFill>
                  <a:srgbClr val="0070C0"/>
                </a:solidFill>
                <a:latin typeface="Gordita"/>
              </a:rPr>
              <a:t>What are some warning signs</a:t>
            </a:r>
            <a:br>
              <a:rPr lang="en-US" dirty="0">
                <a:solidFill>
                  <a:srgbClr val="0070C0"/>
                </a:solidFill>
                <a:latin typeface="Gordita"/>
              </a:rPr>
            </a:br>
            <a:r>
              <a:rPr lang="en-US" dirty="0">
                <a:solidFill>
                  <a:srgbClr val="0070C0"/>
                </a:solidFill>
                <a:latin typeface="Gordita"/>
              </a:rPr>
              <a:t>   you may notice in a person who</a:t>
            </a:r>
            <a:br>
              <a:rPr lang="en-US" dirty="0">
                <a:solidFill>
                  <a:srgbClr val="0070C0"/>
                </a:solidFill>
                <a:latin typeface="Gordita"/>
              </a:rPr>
            </a:br>
            <a:r>
              <a:rPr lang="en-US" dirty="0">
                <a:solidFill>
                  <a:srgbClr val="0070C0"/>
                </a:solidFill>
                <a:latin typeface="Gordita"/>
              </a:rPr>
              <a:t>   is experiencing distress?</a:t>
            </a:r>
            <a:endParaRPr lang="en-US" dirty="0">
              <a:solidFill>
                <a:srgbClr val="0070C0"/>
              </a:solidFill>
              <a:latin typeface="Gordita"/>
              <a:cs typeface="Calibri"/>
            </a:endParaRPr>
          </a:p>
          <a:p>
            <a:pPr marL="0" marR="0">
              <a:spcBef>
                <a:spcPts val="0"/>
              </a:spcBef>
              <a:spcAft>
                <a:spcPts val="800"/>
              </a:spcAft>
            </a:pPr>
            <a:endParaRPr lang="en-US" dirty="0"/>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464" y="6197435"/>
            <a:ext cx="1585526" cy="458968"/>
          </a:xfrm>
          <a:prstGeom prst="rect">
            <a:avLst/>
          </a:prstGeom>
        </p:spPr>
      </p:pic>
      <p:sp>
        <p:nvSpPr>
          <p:cNvPr id="15" name="TextBox 14">
            <a:extLst>
              <a:ext uri="{FF2B5EF4-FFF2-40B4-BE49-F238E27FC236}">
                <a16:creationId xmlns:a16="http://schemas.microsoft.com/office/drawing/2014/main" id="{697D15C9-0623-FAE4-B291-D75A71DA1961}"/>
              </a:ext>
            </a:extLst>
          </p:cNvPr>
          <p:cNvSpPr txBox="1"/>
          <p:nvPr/>
        </p:nvSpPr>
        <p:spPr>
          <a:xfrm>
            <a:off x="9977565" y="5666392"/>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335430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439004"/>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a:ea typeface="Calibri" panose="020F0502020204030204" pitchFamily="34" charset="0"/>
                <a:cs typeface="Gordita" pitchFamily="2" charset="77"/>
              </a:rPr>
              <a:t>A Friend in Distress: Scenario 1 - </a:t>
            </a:r>
            <a:r>
              <a:rPr lang="en-US" sz="4000" i="1" dirty="0">
                <a:solidFill>
                  <a:schemeClr val="accent1"/>
                </a:solidFill>
                <a:latin typeface="Gordita"/>
                <a:ea typeface="Calibri" panose="020F0502020204030204" pitchFamily="34" charset="0"/>
                <a:cs typeface="Gordita" pitchFamily="2" charset="77"/>
              </a:rPr>
              <a:t>Rama</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167934" y="1386715"/>
            <a:ext cx="7687307" cy="4635858"/>
          </a:xfrm>
        </p:spPr>
        <p:txBody>
          <a:bodyPr vert="horz" lIns="91440" tIns="45720" rIns="91440" bIns="45720" rtlCol="0" anchor="t">
            <a:noAutofit/>
          </a:bodyPr>
          <a:lstStyle/>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Rama is the child of immigrants and the ﬁrst in his family to pursue higher education. Other than special events like his birthday, he often stays at home and works instead of going out.</a:t>
            </a:r>
          </a:p>
          <a:p>
            <a:pPr marL="0" indent="0">
              <a:lnSpc>
                <a:spcPct val="100000"/>
              </a:lnSpc>
              <a:spcBef>
                <a:spcPts val="400"/>
              </a:spcBef>
              <a:buSzPct val="75000"/>
              <a:buNone/>
            </a:pP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Rama’s father died a few months ago from a heart attack, which left his mother alone to take care of his two younger sisters. Right after the funeral, Rama mentioned to Jesse he wanted to do even better in school in his father’s memory. In the months since then, Rama has rarely spent time with people outside of projects for class.</a:t>
            </a:r>
          </a:p>
          <a:p>
            <a:pPr marL="0" indent="0">
              <a:lnSpc>
                <a:spcPct val="100000"/>
              </a:lnSpc>
              <a:spcBef>
                <a:spcPts val="400"/>
              </a:spcBef>
              <a:buSzPct val="75000"/>
              <a:buNone/>
            </a:pP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Recently, Maya encouraged Rama to come to their friend’s party. Rama said he’d try but didn’t end up going. When Maya checked in with him, Rama said he got a C minus on a recent test and felt too upset to leave the house.</a:t>
            </a:r>
          </a:p>
        </p:txBody>
      </p:sp>
      <p:sp>
        <p:nvSpPr>
          <p:cNvPr id="13" name="TextBox 12">
            <a:extLst>
              <a:ext uri="{FF2B5EF4-FFF2-40B4-BE49-F238E27FC236}">
                <a16:creationId xmlns:a16="http://schemas.microsoft.com/office/drawing/2014/main" id="{EF51DEBB-0668-1128-9614-070A0E5AE957}"/>
              </a:ext>
            </a:extLst>
          </p:cNvPr>
          <p:cNvSpPr txBox="1"/>
          <p:nvPr/>
        </p:nvSpPr>
        <p:spPr>
          <a:xfrm>
            <a:off x="9946104" y="5645734"/>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164417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439004"/>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a:ea typeface="Calibri" panose="020F0502020204030204" pitchFamily="34" charset="0"/>
                <a:cs typeface="Gordita" pitchFamily="2" charset="77"/>
              </a:rPr>
              <a:t>A Friend in Distress: Scenario 2 - </a:t>
            </a:r>
            <a:r>
              <a:rPr lang="en-US" sz="4000" i="1" dirty="0">
                <a:solidFill>
                  <a:schemeClr val="accent1"/>
                </a:solidFill>
                <a:latin typeface="Gordita"/>
                <a:ea typeface="Calibri" panose="020F0502020204030204" pitchFamily="34" charset="0"/>
                <a:cs typeface="Gordita" pitchFamily="2" charset="77"/>
              </a:rPr>
              <a:t>Travis</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167934" y="1386715"/>
            <a:ext cx="7687307" cy="4635858"/>
          </a:xfrm>
        </p:spPr>
        <p:txBody>
          <a:bodyPr vert="horz" lIns="91440" tIns="45720" rIns="91440" bIns="45720" rtlCol="0" anchor="t">
            <a:noAutofit/>
          </a:bodyPr>
          <a:lstStyle/>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Travis has been having a diﬃcult time at school. His sister raises a child alone, which is a big cost for the family. So, Travis has to work thirty hours a week to help pay for school. He mentioned to Jesse that juggling everything has been a lot to balance, and sometimes he’s felt overwhelmed by it all.</a:t>
            </a:r>
          </a:p>
          <a:p>
            <a:pPr marL="0" indent="0">
              <a:lnSpc>
                <a:spcPct val="100000"/>
              </a:lnSpc>
              <a:spcBef>
                <a:spcPts val="400"/>
              </a:spcBef>
              <a:buSzPct val="75000"/>
              <a:buNone/>
            </a:pP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Travis has little time to do anything other than attend classes, work, and babysit his sister’s child. When he does have time oﬀ, he usually goes home with one or two six-packs of beer and ﬁnishes them himself.</a:t>
            </a:r>
          </a:p>
          <a:p>
            <a:pPr marL="0" indent="0">
              <a:lnSpc>
                <a:spcPct val="100000"/>
              </a:lnSpc>
              <a:spcBef>
                <a:spcPts val="400"/>
              </a:spcBef>
              <a:buSzPct val="75000"/>
              <a:buNone/>
            </a:pP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A few days ago, Travis got upset about a group project and kicked a chair. When Rama, Maya, and Jesse checked in with him about it a few days later, he shrugged and said he didn’t want to talk about it.</a:t>
            </a:r>
          </a:p>
        </p:txBody>
      </p:sp>
      <p:sp>
        <p:nvSpPr>
          <p:cNvPr id="7" name="TextBox 6">
            <a:extLst>
              <a:ext uri="{FF2B5EF4-FFF2-40B4-BE49-F238E27FC236}">
                <a16:creationId xmlns:a16="http://schemas.microsoft.com/office/drawing/2014/main" id="{C021B23F-B50B-BFF7-D28E-9C570B0821DA}"/>
              </a:ext>
            </a:extLst>
          </p:cNvPr>
          <p:cNvSpPr txBox="1"/>
          <p:nvPr/>
        </p:nvSpPr>
        <p:spPr>
          <a:xfrm>
            <a:off x="10045238" y="5560908"/>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77805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439004"/>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a:ea typeface="Calibri" panose="020F0502020204030204" pitchFamily="34" charset="0"/>
                <a:cs typeface="Gordita" pitchFamily="2" charset="77"/>
              </a:rPr>
              <a:t>A Friend in Distress: Scenario 3 - </a:t>
            </a:r>
            <a:r>
              <a:rPr lang="en-US" sz="4000" i="1" dirty="0">
                <a:solidFill>
                  <a:schemeClr val="accent1"/>
                </a:solidFill>
                <a:latin typeface="Gordita"/>
                <a:ea typeface="Calibri" panose="020F0502020204030204" pitchFamily="34" charset="0"/>
                <a:cs typeface="Gordita" pitchFamily="2" charset="77"/>
              </a:rPr>
              <a:t>Jesse</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167934" y="1386715"/>
            <a:ext cx="7687307" cy="4635858"/>
          </a:xfrm>
        </p:spPr>
        <p:txBody>
          <a:bodyPr vert="horz" lIns="91440" tIns="45720" rIns="91440" bIns="45720" rtlCol="0" anchor="t">
            <a:noAutofit/>
          </a:bodyPr>
          <a:lstStyle/>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Jesse knows she can make an impact. She’s involved in many on-campus groups, from criminal justice reform to homeless outreach. And of course, any time a friend is having a tough time, she wants to be there.</a:t>
            </a:r>
          </a:p>
          <a:p>
            <a:pPr marL="0" indent="0">
              <a:lnSpc>
                <a:spcPct val="100000"/>
              </a:lnSpc>
              <a:spcBef>
                <a:spcPts val="400"/>
              </a:spcBef>
              <a:buSzPct val="75000"/>
              <a:buNone/>
            </a:pP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But Jesse isn’t always the best at knowing when to put herself ﬁrst and others second. More than once she’s chosen not to eat when she had a paper due. And she slept through a couple of her early morning classes because she was supporting a friend who went through a bad breakup.</a:t>
            </a:r>
          </a:p>
          <a:p>
            <a:pPr marL="0" indent="0">
              <a:lnSpc>
                <a:spcPct val="100000"/>
              </a:lnSpc>
              <a:spcBef>
                <a:spcPts val="400"/>
              </a:spcBef>
              <a:buSzPct val="75000"/>
              <a:buNone/>
            </a:pP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Recently, Jesse showed up at the very end of her friend Rama’s birthday dinner because she got caught up making signs for a rally. She was very upset at herself and kept apologizing to Rama for days afterward, even after he said it wasn’t a big deal.</a:t>
            </a:r>
          </a:p>
        </p:txBody>
      </p:sp>
      <p:sp>
        <p:nvSpPr>
          <p:cNvPr id="7" name="TextBox 6">
            <a:extLst>
              <a:ext uri="{FF2B5EF4-FFF2-40B4-BE49-F238E27FC236}">
                <a16:creationId xmlns:a16="http://schemas.microsoft.com/office/drawing/2014/main" id="{58EE6C38-D678-DC05-0D62-5807D30B4603}"/>
              </a:ext>
            </a:extLst>
          </p:cNvPr>
          <p:cNvSpPr txBox="1"/>
          <p:nvPr/>
        </p:nvSpPr>
        <p:spPr>
          <a:xfrm>
            <a:off x="9809867" y="5495666"/>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3380305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6E83F8F90B1499D7B341A823B26E6" ma:contentTypeVersion="17" ma:contentTypeDescription="Create a new document." ma:contentTypeScope="" ma:versionID="2c93d99639c8d8c681331c203e864c20">
  <xsd:schema xmlns:xsd="http://www.w3.org/2001/XMLSchema" xmlns:xs="http://www.w3.org/2001/XMLSchema" xmlns:p="http://schemas.microsoft.com/office/2006/metadata/properties" xmlns:ns2="7f9d22db-6c92-4f9a-bbf1-679da3c313bc" xmlns:ns3="d022a453-ed52-4e36-911a-b6dcc46e6bf6" targetNamespace="http://schemas.microsoft.com/office/2006/metadata/properties" ma:root="true" ma:fieldsID="bc60a1486e09842cd0144940b9350415" ns2:_="" ns3:_="">
    <xsd:import namespace="7f9d22db-6c92-4f9a-bbf1-679da3c313bc"/>
    <xsd:import namespace="d022a453-ed52-4e36-911a-b6dcc46e6b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d22db-6c92-4f9a-bbf1-679da3c31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afafd8-9f7e-41ef-9757-3264a724b320" ma:termSetId="09814cd3-568e-fe90-9814-8d621ff8fb84" ma:anchorId="fba54fb3-c3e1-fe81-a776-ca4b69148c4d" ma:open="true" ma:isKeyword="false">
      <xsd:complexType>
        <xsd:sequence>
          <xsd:element ref="pc:Terms" minOccurs="0" maxOccurs="1"/>
        </xsd:sequence>
      </xsd:complexType>
    </xsd:element>
    <xsd:element name="Comments" ma:index="24"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22a453-ed52-4e36-911a-b6dcc46e6b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951ec-1245-4765-895c-7076cdba4048}" ma:internalName="TaxCatchAll" ma:showField="CatchAllData" ma:web="d022a453-ed52-4e36-911a-b6dcc46e6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f9d22db-6c92-4f9a-bbf1-679da3c313bc">
      <Terms xmlns="http://schemas.microsoft.com/office/infopath/2007/PartnerControls"/>
    </lcf76f155ced4ddcb4097134ff3c332f>
    <TaxCatchAll xmlns="d022a453-ed52-4e36-911a-b6dcc46e6bf6" xsi:nil="true"/>
    <Comments xmlns="7f9d22db-6c92-4f9a-bbf1-679da3c313bc" xsi:nil="true"/>
  </documentManagement>
</p:properties>
</file>

<file path=customXml/itemProps1.xml><?xml version="1.0" encoding="utf-8"?>
<ds:datastoreItem xmlns:ds="http://schemas.openxmlformats.org/officeDocument/2006/customXml" ds:itemID="{FFE8D536-205E-464C-A1B0-6DFDBABC56AA}"/>
</file>

<file path=customXml/itemProps2.xml><?xml version="1.0" encoding="utf-8"?>
<ds:datastoreItem xmlns:ds="http://schemas.openxmlformats.org/officeDocument/2006/customXml" ds:itemID="{D1A5B484-9F01-4C6A-B1BB-184D8DF4E619}"/>
</file>

<file path=customXml/itemProps3.xml><?xml version="1.0" encoding="utf-8"?>
<ds:datastoreItem xmlns:ds="http://schemas.openxmlformats.org/officeDocument/2006/customXml" ds:itemID="{5AC7DAE4-110D-4B7E-91AD-D305BF7DF563}"/>
</file>

<file path=docProps/app.xml><?xml version="1.0" encoding="utf-8"?>
<Properties xmlns="http://schemas.openxmlformats.org/officeDocument/2006/extended-properties" xmlns:vt="http://schemas.openxmlformats.org/officeDocument/2006/docPropsVTypes">
  <TotalTime>4054</TotalTime>
  <Words>1481</Words>
  <Application>Microsoft Office PowerPoint</Application>
  <PresentationFormat>Widescreen</PresentationFormat>
  <Paragraphs>174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Gordita</vt:lpstr>
      <vt:lpstr>Gordita Medium</vt:lpstr>
      <vt:lpstr>Office Theme</vt:lpstr>
      <vt:lpstr>PowerPoint Presentation</vt:lpstr>
      <vt:lpstr>Shared Expectations &amp; Ground Rules </vt:lpstr>
      <vt:lpstr>Initial Reflections</vt:lpstr>
      <vt:lpstr>Stress             +       -              or      </vt:lpstr>
      <vt:lpstr>Stress             +       -              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Supporting a Friend – Identifying Help</vt:lpstr>
      <vt:lpstr>PowerPoint Presentation</vt:lpstr>
      <vt:lpstr>Creating a Self-Care Plan for Stress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Other Drugs Higher Education</dc:title>
  <dc:creator>Leah Howell</dc:creator>
  <cp:lastModifiedBy>Kathleen Luz</cp:lastModifiedBy>
  <cp:revision>715</cp:revision>
  <dcterms:created xsi:type="dcterms:W3CDTF">2021-04-05T12:50:29Z</dcterms:created>
  <dcterms:modified xsi:type="dcterms:W3CDTF">2022-05-20T01:13:18Z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0x010100FF96E83F8F90B1499D7B341A823B26E6</vt:lpwstr>
  </property>
</Properties>
</file>