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comments/modernComment_168_248538EA.xml" ContentType="application/vnd.ms-powerpoint.comments+xml"/>
  <Override PartName="/ppt/media/image8.jpg" ContentType="image/jpg"/>
  <Override PartName="/ppt/media/image15.jpg" ContentType="image/jpg"/>
  <Override PartName="/ppt/comments/modernComment_16D_515DDF4C.xml" ContentType="application/vnd.ms-powerpoint.comments+xml"/>
  <Override PartName="/ppt/comments/modernComment_170_7FE87756.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7A_B6F7A6F0.xml" ContentType="application/vnd.ms-powerpoint.comments+xml"/>
  <Override PartName="/ppt/comments/modernComment_182_F0655B73.xml" ContentType="application/vnd.ms-powerpoint.comments+xml"/>
  <Override PartName="/ppt/comments/modernComment_183_222F9F29.xml" ContentType="application/vnd.ms-powerpoint.comments+xml"/>
  <Override PartName="/ppt/comments/modernComment_187_42808A14.xml" ContentType="application/vnd.ms-powerpoint.comments+xml"/>
  <Override PartName="/ppt/comments/modernComment_188_E8002A40.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4"/>
    <p:sldMasterId id="2147483706" r:id="rId5"/>
    <p:sldMasterId id="2147483780" r:id="rId6"/>
    <p:sldMasterId id="2147483787" r:id="rId7"/>
    <p:sldMasterId id="2147483743" r:id="rId8"/>
    <p:sldMasterId id="2147483680" r:id="rId9"/>
    <p:sldMasterId id="2147483718" r:id="rId10"/>
  </p:sldMasterIdLst>
  <p:notesMasterIdLst>
    <p:notesMasterId r:id="rId48"/>
  </p:notesMasterIdLst>
  <p:handoutMasterIdLst>
    <p:handoutMasterId r:id="rId49"/>
  </p:handoutMasterIdLst>
  <p:sldIdLst>
    <p:sldId id="355" r:id="rId11"/>
    <p:sldId id="356" r:id="rId12"/>
    <p:sldId id="357" r:id="rId13"/>
    <p:sldId id="358" r:id="rId14"/>
    <p:sldId id="359" r:id="rId15"/>
    <p:sldId id="360" r:id="rId16"/>
    <p:sldId id="361" r:id="rId17"/>
    <p:sldId id="362" r:id="rId18"/>
    <p:sldId id="364" r:id="rId19"/>
    <p:sldId id="365" r:id="rId20"/>
    <p:sldId id="366" r:id="rId21"/>
    <p:sldId id="367" r:id="rId22"/>
    <p:sldId id="368" r:id="rId23"/>
    <p:sldId id="369" r:id="rId24"/>
    <p:sldId id="370" r:id="rId25"/>
    <p:sldId id="371" r:id="rId26"/>
    <p:sldId id="372" r:id="rId27"/>
    <p:sldId id="373" r:id="rId28"/>
    <p:sldId id="374" r:id="rId29"/>
    <p:sldId id="375" r:id="rId30"/>
    <p:sldId id="376" r:id="rId31"/>
    <p:sldId id="377" r:id="rId32"/>
    <p:sldId id="378" r:id="rId33"/>
    <p:sldId id="379" r:id="rId34"/>
    <p:sldId id="380" r:id="rId35"/>
    <p:sldId id="381" r:id="rId36"/>
    <p:sldId id="382" r:id="rId37"/>
    <p:sldId id="383" r:id="rId38"/>
    <p:sldId id="384" r:id="rId39"/>
    <p:sldId id="385" r:id="rId40"/>
    <p:sldId id="386" r:id="rId41"/>
    <p:sldId id="387" r:id="rId42"/>
    <p:sldId id="389" r:id="rId43"/>
    <p:sldId id="390" r:id="rId44"/>
    <p:sldId id="391" r:id="rId45"/>
    <p:sldId id="392" r:id="rId46"/>
    <p:sldId id="39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862E2D-D054-1B8C-7BDC-13AF0A7FC72E}" name="Tess Bundt" initials="TB" userId="S::Tess.Bundt@ascendlearning.com::a690c3ee-83e0-4cb4-af41-04d9dbd0e63d" providerId="AD"/>
  <p188:author id="{6F784133-5202-F0D4-41E1-B21BDC90E62D}" name="Kathleen Luz" initials="KL" userId="S::kathleen.luz@ascendlearning.com::a3002884-f21f-49cf-913d-4e1bd04aab02" providerId="AD"/>
  <p188:author id="{0D40F7AD-D0DE-0AE5-D051-BC5B6E2E5CF8}" name="Jennifer Scherzay" initials="JS" userId="S::jennifer.stiles@ascendlearning.com::e2ee55e3-fbef-4484-b802-6aff41474bc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6B043"/>
    <a:srgbClr val="0E94BA"/>
    <a:srgbClr val="FAA519"/>
    <a:srgbClr val="666666"/>
    <a:srgbClr val="0A3C55"/>
    <a:srgbClr val="CCCCCC"/>
    <a:srgbClr val="C3D8E7"/>
    <a:srgbClr val="393939"/>
    <a:srgbClr val="84B650"/>
    <a:srgbClr val="B5AF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8B634B-A5D9-942D-E391-965CDE68DCEA}" v="1" dt="2023-02-17T21:10:48.3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52" autoAdjust="0"/>
    <p:restoredTop sz="95782"/>
  </p:normalViewPr>
  <p:slideViewPr>
    <p:cSldViewPr snapToGrid="0" snapToObjects="1">
      <p:cViewPr varScale="1">
        <p:scale>
          <a:sx n="122" d="100"/>
          <a:sy n="122" d="100"/>
        </p:scale>
        <p:origin x="688" y="208"/>
      </p:cViewPr>
      <p:guideLst/>
    </p:cSldViewPr>
  </p:slid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notesMaster" Target="notesMasters/notesMaster1.xml"/><Relationship Id="rId56"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leen Luz" userId="S::kathleen.luz@ascendlearning.com::a3002884-f21f-49cf-913d-4e1bd04aab02" providerId="AD" clId="Web-{FF66FA17-2798-812F-5993-C1DB63BD03B2}"/>
    <pc:docChg chg="mod modSld">
      <pc:chgData name="Kathleen Luz" userId="S::kathleen.luz@ascendlearning.com::a3002884-f21f-49cf-913d-4e1bd04aab02" providerId="AD" clId="Web-{FF66FA17-2798-812F-5993-C1DB63BD03B2}" dt="2022-08-03T00:47:43.536" v="7"/>
      <pc:docMkLst>
        <pc:docMk/>
      </pc:docMkLst>
      <pc:sldChg chg="modSp addCm">
        <pc:chgData name="Kathleen Luz" userId="S::kathleen.luz@ascendlearning.com::a3002884-f21f-49cf-913d-4e1bd04aab02" providerId="AD" clId="Web-{FF66FA17-2798-812F-5993-C1DB63BD03B2}" dt="2022-08-03T00:38:52.685" v="4"/>
        <pc:sldMkLst>
          <pc:docMk/>
          <pc:sldMk cId="158912750" sldId="355"/>
        </pc:sldMkLst>
        <pc:spChg chg="mod">
          <ac:chgData name="Kathleen Luz" userId="S::kathleen.luz@ascendlearning.com::a3002884-f21f-49cf-913d-4e1bd04aab02" providerId="AD" clId="Web-{FF66FA17-2798-812F-5993-C1DB63BD03B2}" dt="2022-08-03T00:37:49.259" v="2" actId="20577"/>
          <ac:spMkLst>
            <pc:docMk/>
            <pc:sldMk cId="158912750" sldId="355"/>
            <ac:spMk id="2" creationId="{4EBC2432-A181-1CA2-F166-DA0B3DB48172}"/>
          </ac:spMkLst>
        </pc:spChg>
      </pc:sldChg>
      <pc:sldChg chg="addCm modCm">
        <pc:chgData name="Kathleen Luz" userId="S::kathleen.luz@ascendlearning.com::a3002884-f21f-49cf-913d-4e1bd04aab02" providerId="AD" clId="Web-{FF66FA17-2798-812F-5993-C1DB63BD03B2}" dt="2022-08-03T00:43:59.052" v="6"/>
        <pc:sldMkLst>
          <pc:docMk/>
          <pc:sldMk cId="612710634" sldId="360"/>
        </pc:sldMkLst>
      </pc:sldChg>
      <pc:sldChg chg="addCm">
        <pc:chgData name="Kathleen Luz" userId="S::kathleen.luz@ascendlearning.com::a3002884-f21f-49cf-913d-4e1bd04aab02" providerId="AD" clId="Web-{FF66FA17-2798-812F-5993-C1DB63BD03B2}" dt="2022-08-03T00:47:43.536" v="7"/>
        <pc:sldMkLst>
          <pc:docMk/>
          <pc:sldMk cId="4033174387" sldId="386"/>
        </pc:sldMkLst>
      </pc:sldChg>
    </pc:docChg>
  </pc:docChgLst>
  <pc:docChgLst>
    <pc:chgData name="Suzanne Newman" userId="S::suzanne.newman@ascendlearning.com::a0935d61-295c-4c09-856c-8bff2f59e1d0" providerId="AD" clId="Web-{708B634B-A5D9-942D-E391-965CDE68DCEA}"/>
    <pc:docChg chg="modSld">
      <pc:chgData name="Suzanne Newman" userId="S::suzanne.newman@ascendlearning.com::a0935d61-295c-4c09-856c-8bff2f59e1d0" providerId="AD" clId="Web-{708B634B-A5D9-942D-E391-965CDE68DCEA}" dt="2023-02-17T21:10:48.358" v="1" actId="20577"/>
      <pc:docMkLst>
        <pc:docMk/>
      </pc:docMkLst>
      <pc:sldChg chg="modSp modCm">
        <pc:chgData name="Suzanne Newman" userId="S::suzanne.newman@ascendlearning.com::a0935d61-295c-4c09-856c-8bff2f59e1d0" providerId="AD" clId="Web-{708B634B-A5D9-942D-E391-965CDE68DCEA}" dt="2023-02-17T21:10:48.358" v="1" actId="20577"/>
        <pc:sldMkLst>
          <pc:docMk/>
          <pc:sldMk cId="1365106508" sldId="365"/>
        </pc:sldMkLst>
        <pc:spChg chg="mod">
          <ac:chgData name="Suzanne Newman" userId="S::suzanne.newman@ascendlearning.com::a0935d61-295c-4c09-856c-8bff2f59e1d0" providerId="AD" clId="Web-{708B634B-A5D9-942D-E391-965CDE68DCEA}" dt="2023-02-17T21:10:48.358" v="1" actId="20577"/>
          <ac:spMkLst>
            <pc:docMk/>
            <pc:sldMk cId="1365106508" sldId="365"/>
            <ac:spMk id="3" creationId="{8086E393-74D9-0321-EEC2-9EC432041A31}"/>
          </ac:spMkLst>
        </pc:spChg>
        <pc:extLst>
          <p:ext xmlns:p="http://schemas.openxmlformats.org/presentationml/2006/main" uri="{D6D511B9-2390-475A-947B-AFAB55BFBCF1}">
            <pc226:cmChg xmlns:pc226="http://schemas.microsoft.com/office/powerpoint/2022/06/main/command" xmlns="" chg="mod">
              <pc226:chgData name="Suzanne Newman" userId="S::suzanne.newman@ascendlearning.com::a0935d61-295c-4c09-856c-8bff2f59e1d0" providerId="AD" clId="Web-{708B634B-A5D9-942D-E391-965CDE68DCEA}" dt="2023-02-17T21:10:48.124" v="0" actId="20577"/>
              <pc2:cmMkLst xmlns:pc2="http://schemas.microsoft.com/office/powerpoint/2019/9/main/command">
                <pc:docMk/>
                <pc:sldMk cId="1365106508" sldId="365"/>
                <pc2:cmMk id="{FDA5E642-D32A-4668-9397-A409B0DCB25A}"/>
              </pc2:cmMkLst>
            </pc226:cmChg>
          </p:ext>
        </pc:extLst>
      </pc:sldChg>
    </pc:docChg>
  </pc:docChgLst>
  <pc:docChgLst>
    <pc:chgData name="Jennifer Scherzay" userId="e2ee55e3-fbef-4484-b802-6aff41474bce" providerId="ADAL" clId="{AFCE1C7B-8E36-4F45-879A-BD0F533F7A5A}"/>
    <pc:docChg chg="">
      <pc:chgData name="Jennifer Scherzay" userId="e2ee55e3-fbef-4484-b802-6aff41474bce" providerId="ADAL" clId="{AFCE1C7B-8E36-4F45-879A-BD0F533F7A5A}" dt="2023-01-18T14:45:13.512" v="0"/>
      <pc:docMkLst>
        <pc:docMk/>
      </pc:docMkLst>
      <pc:sldChg chg="delCm">
        <pc:chgData name="Jennifer Scherzay" userId="e2ee55e3-fbef-4484-b802-6aff41474bce" providerId="ADAL" clId="{AFCE1C7B-8E36-4F45-879A-BD0F533F7A5A}" dt="2023-01-18T14:45:13.512" v="0"/>
        <pc:sldMkLst>
          <pc:docMk/>
          <pc:sldMk cId="158912750" sldId="355"/>
        </pc:sldMkLst>
        <pc:extLst>
          <p:ext xmlns:p="http://schemas.openxmlformats.org/presentationml/2006/main" uri="{D6D511B9-2390-475A-947B-AFAB55BFBCF1}">
            <pc226:cmChg xmlns:pc226="http://schemas.microsoft.com/office/powerpoint/2022/06/main/command" xmlns="" chg="del">
              <pc226:chgData name="Jennifer Scherzay" userId="e2ee55e3-fbef-4484-b802-6aff41474bce" providerId="ADAL" clId="{AFCE1C7B-8E36-4F45-879A-BD0F533F7A5A}" dt="2023-01-18T14:45:13.512" v="0"/>
              <pc2:cmMkLst xmlns:pc2="http://schemas.microsoft.com/office/powerpoint/2019/9/main/command">
                <pc:docMk/>
                <pc:sldMk cId="158912750" sldId="355"/>
                <pc2:cmMk id="{B2B32A67-EEDF-4178-B265-6FBF02412795}"/>
              </pc2:cmMkLst>
            </pc226:cmChg>
          </p:ext>
        </pc:extLst>
      </pc:sldChg>
    </pc:docChg>
  </pc:docChgLst>
  <pc:docChgLst>
    <pc:chgData name="Tess Bundt" userId="S::tess.bundt@ascendlearning.com::a690c3ee-83e0-4cb4-af41-04d9dbd0e63d" providerId="AD" clId="Web-{5F454DA8-4660-CF7C-3184-42E04DBCF5F2}"/>
    <pc:docChg chg="modSld">
      <pc:chgData name="Tess Bundt" userId="S::tess.bundt@ascendlearning.com::a690c3ee-83e0-4cb4-af41-04d9dbd0e63d" providerId="AD" clId="Web-{5F454DA8-4660-CF7C-3184-42E04DBCF5F2}" dt="2022-08-03T14:33:23.013" v="44"/>
      <pc:docMkLst>
        <pc:docMk/>
      </pc:docMkLst>
      <pc:sldChg chg="modSp">
        <pc:chgData name="Tess Bundt" userId="S::tess.bundt@ascendlearning.com::a690c3ee-83e0-4cb4-af41-04d9dbd0e63d" providerId="AD" clId="Web-{5F454DA8-4660-CF7C-3184-42E04DBCF5F2}" dt="2022-08-03T14:27:24.142" v="2" actId="20577"/>
        <pc:sldMkLst>
          <pc:docMk/>
          <pc:sldMk cId="158912750" sldId="355"/>
        </pc:sldMkLst>
        <pc:spChg chg="mod">
          <ac:chgData name="Tess Bundt" userId="S::tess.bundt@ascendlearning.com::a690c3ee-83e0-4cb4-af41-04d9dbd0e63d" providerId="AD" clId="Web-{5F454DA8-4660-CF7C-3184-42E04DBCF5F2}" dt="2022-08-03T14:27:24.142" v="2" actId="20577"/>
          <ac:spMkLst>
            <pc:docMk/>
            <pc:sldMk cId="158912750" sldId="355"/>
            <ac:spMk id="2" creationId="{4EBC2432-A181-1CA2-F166-DA0B3DB48172}"/>
          </ac:spMkLst>
        </pc:spChg>
      </pc:sldChg>
      <pc:sldChg chg="modSp modCm">
        <pc:chgData name="Tess Bundt" userId="S::tess.bundt@ascendlearning.com::a690c3ee-83e0-4cb4-af41-04d9dbd0e63d" providerId="AD" clId="Web-{5F454DA8-4660-CF7C-3184-42E04DBCF5F2}" dt="2022-08-03T14:33:23.013" v="44"/>
        <pc:sldMkLst>
          <pc:docMk/>
          <pc:sldMk cId="612710634" sldId="360"/>
        </pc:sldMkLst>
        <pc:spChg chg="mod">
          <ac:chgData name="Tess Bundt" userId="S::tess.bundt@ascendlearning.com::a690c3ee-83e0-4cb4-af41-04d9dbd0e63d" providerId="AD" clId="Web-{5F454DA8-4660-CF7C-3184-42E04DBCF5F2}" dt="2022-08-03T14:28:44.207" v="19" actId="20577"/>
          <ac:spMkLst>
            <pc:docMk/>
            <pc:sldMk cId="612710634" sldId="360"/>
            <ac:spMk id="6" creationId="{4AECB1C1-6DE4-61DF-4E81-C4A513EAF5F5}"/>
          </ac:spMkLst>
        </pc:spChg>
      </pc:sldChg>
      <pc:sldChg chg="modSp modCm">
        <pc:chgData name="Tess Bundt" userId="S::tess.bundt@ascendlearning.com::a690c3ee-83e0-4cb4-af41-04d9dbd0e63d" providerId="AD" clId="Web-{5F454DA8-4660-CF7C-3184-42E04DBCF5F2}" dt="2022-08-03T14:32:44.511" v="42" actId="20577"/>
        <pc:sldMkLst>
          <pc:docMk/>
          <pc:sldMk cId="2145941334" sldId="368"/>
        </pc:sldMkLst>
        <pc:spChg chg="mod">
          <ac:chgData name="Tess Bundt" userId="S::tess.bundt@ascendlearning.com::a690c3ee-83e0-4cb4-af41-04d9dbd0e63d" providerId="AD" clId="Web-{5F454DA8-4660-CF7C-3184-42E04DBCF5F2}" dt="2022-08-03T14:32:44.511" v="42" actId="20577"/>
          <ac:spMkLst>
            <pc:docMk/>
            <pc:sldMk cId="2145941334" sldId="368"/>
            <ac:spMk id="2" creationId="{9F51C770-45ED-832F-C8EF-051A06D2FE0A}"/>
          </ac:spMkLst>
        </pc:spChg>
      </pc:sldChg>
      <pc:sldChg chg="modCm">
        <pc:chgData name="Tess Bundt" userId="S::tess.bundt@ascendlearning.com::a690c3ee-83e0-4cb4-af41-04d9dbd0e63d" providerId="AD" clId="Web-{5F454DA8-4660-CF7C-3184-42E04DBCF5F2}" dt="2022-08-03T14:32:15.666" v="41"/>
        <pc:sldMkLst>
          <pc:docMk/>
          <pc:sldMk cId="3069683440" sldId="378"/>
        </pc:sldMkLst>
      </pc:sldChg>
      <pc:sldChg chg="modSp">
        <pc:chgData name="Tess Bundt" userId="S::tess.bundt@ascendlearning.com::a690c3ee-83e0-4cb4-af41-04d9dbd0e63d" providerId="AD" clId="Web-{5F454DA8-4660-CF7C-3184-42E04DBCF5F2}" dt="2022-08-03T14:31:10.289" v="37" actId="20577"/>
        <pc:sldMkLst>
          <pc:docMk/>
          <pc:sldMk cId="4033174387" sldId="386"/>
        </pc:sldMkLst>
        <pc:spChg chg="mod">
          <ac:chgData name="Tess Bundt" userId="S::tess.bundt@ascendlearning.com::a690c3ee-83e0-4cb4-af41-04d9dbd0e63d" providerId="AD" clId="Web-{5F454DA8-4660-CF7C-3184-42E04DBCF5F2}" dt="2022-08-03T14:31:10.289" v="37" actId="20577"/>
          <ac:spMkLst>
            <pc:docMk/>
            <pc:sldMk cId="4033174387" sldId="386"/>
            <ac:spMk id="4" creationId="{EA511F19-5F46-BFC1-28F4-7C6B0D146900}"/>
          </ac:spMkLst>
        </pc:spChg>
      </pc:sldChg>
      <pc:sldChg chg="modCm">
        <pc:chgData name="Tess Bundt" userId="S::tess.bundt@ascendlearning.com::a690c3ee-83e0-4cb4-af41-04d9dbd0e63d" providerId="AD" clId="Web-{5F454DA8-4660-CF7C-3184-42E04DBCF5F2}" dt="2022-08-03T14:32:05.088" v="40"/>
        <pc:sldMkLst>
          <pc:docMk/>
          <pc:sldMk cId="573546281" sldId="387"/>
        </pc:sldMkLst>
      </pc:sldChg>
      <pc:sldChg chg="modCm">
        <pc:chgData name="Tess Bundt" userId="S::tess.bundt@ascendlearning.com::a690c3ee-83e0-4cb4-af41-04d9dbd0e63d" providerId="AD" clId="Web-{5F454DA8-4660-CF7C-3184-42E04DBCF5F2}" dt="2022-08-03T14:32:00.963" v="39"/>
        <pc:sldMkLst>
          <pc:docMk/>
          <pc:sldMk cId="1115720212" sldId="391"/>
        </pc:sldMkLst>
      </pc:sldChg>
      <pc:sldChg chg="modCm">
        <pc:chgData name="Tess Bundt" userId="S::tess.bundt@ascendlearning.com::a690c3ee-83e0-4cb4-af41-04d9dbd0e63d" providerId="AD" clId="Web-{5F454DA8-4660-CF7C-3184-42E04DBCF5F2}" dt="2022-08-03T14:31:56.230" v="38"/>
        <pc:sldMkLst>
          <pc:docMk/>
          <pc:sldMk cId="3892324928" sldId="392"/>
        </pc:sldMkLst>
      </pc:sldChg>
    </pc:docChg>
  </pc:docChgLst>
</pc:chgInfo>
</file>

<file path=ppt/comments/modernComment_168_248538EA.xml><?xml version="1.0" encoding="utf-8"?>
<p188:cmLst xmlns:a="http://schemas.openxmlformats.org/drawingml/2006/main" xmlns:r="http://schemas.openxmlformats.org/officeDocument/2006/relationships" xmlns:p188="http://schemas.microsoft.com/office/powerpoint/2018/8/main">
  <p188:cm id="{85569DC5-0A5F-47EA-8A53-5F1AD56867D1}" authorId="{16862E2D-D054-1B8C-7BDC-13AF0A7FC72E}" status="resolved" created="2022-06-02T19:27:19.803" complete="100000">
    <pc:sldMkLst xmlns:pc="http://schemas.microsoft.com/office/powerpoint/2013/main/command">
      <pc:docMk/>
      <pc:sldMk cId="612710634" sldId="360"/>
    </pc:sldMkLst>
    <p188:replyLst>
      <p188:reply id="{1FE268A8-4E96-4287-96C2-707884EF5E23}" authorId="{0D40F7AD-D0DE-0AE5-D051-BC5B6E2E5CF8}" created="2022-06-10T17:53:27.030">
        <p188:txBody>
          <a:bodyPr/>
          <a:lstStyle/>
          <a:p>
            <a:r>
              <a:rPr lang="en-US"/>
              <a:t>[@Tess Bundt] I updated the content using our branding guidelines</a:t>
            </a:r>
          </a:p>
        </p188:txBody>
      </p188:reply>
    </p188:replyLst>
    <p188:txBody>
      <a:bodyPr/>
      <a:lstStyle/>
      <a:p>
        <a:r>
          <a:rPr lang="en-US"/>
          <a:t>Needs to be refreshed with new branding language. Permission to use logos?</a:t>
        </a:r>
      </a:p>
    </p188:txBody>
  </p188:cm>
  <p188:cm id="{44C80B96-3168-4DB1-91BA-AF94521DE041}" authorId="{0D40F7AD-D0DE-0AE5-D051-BC5B6E2E5CF8}" status="resolved" created="2022-06-10T17:42:32.047" complete="100000">
    <ac:deMkLst xmlns:ac="http://schemas.microsoft.com/office/drawing/2013/main/command">
      <pc:docMk xmlns:pc="http://schemas.microsoft.com/office/powerpoint/2013/main/command"/>
      <pc:sldMk xmlns:pc="http://schemas.microsoft.com/office/powerpoint/2013/main/command" cId="612710634" sldId="360"/>
      <ac:picMk id="29" creationId="{D2FC11FD-2658-EC35-0402-571909EC6C97}"/>
    </ac:deMkLst>
    <p188:replyLst>
      <p188:reply id="{FD356B44-F22C-4E28-9B6B-3B2387C36A06}" authorId="{16862E2D-D054-1B8C-7BDC-13AF0A7FC72E}" created="2022-06-10T18:34:33.811">
        <p188:txBody>
          <a:bodyPr/>
          <a:lstStyle/>
          <a:p>
            <a:r>
              <a:rPr lang="en-US"/>
              <a:t>Replaced with approved logos</a:t>
            </a:r>
          </a:p>
        </p188:txBody>
      </p188:reply>
    </p188:replyLst>
    <p188:txBody>
      <a:bodyPr/>
      <a:lstStyle/>
      <a:p>
        <a:r>
          <a:rPr lang="en-US"/>
          <a:t>[@Tess Bundt] We'll need to update these logos b/c I'm not sure all are still clients.  Here's a list of the approved PK-12 clients we can use, we'd have to do some digging to see if we have their high res logos on Drop Box or SP. 
https://ascendlearning.sharepoint.com/:f:/r/sites/KognitoBrand/Shared%20Documents/Marketing%20Assets/Client%20Logos%20(current)%20with%20permission%20to%20use/PK-12?csf=1&amp;web=1&amp;e=aolAHf</a:t>
        </a:r>
      </a:p>
    </p188:txBody>
  </p188:cm>
  <p188:cm id="{97C38759-1340-4AB6-8A00-874FA433ACEF}" authorId="{6F784133-5202-F0D4-41E1-B21BDC90E62D}" created="2022-08-03T00:40:21.863">
    <ac:deMkLst xmlns:ac="http://schemas.microsoft.com/office/drawing/2013/main/command">
      <pc:docMk xmlns:pc="http://schemas.microsoft.com/office/powerpoint/2013/main/command"/>
      <pc:sldMk xmlns:pc="http://schemas.microsoft.com/office/powerpoint/2013/main/command" cId="612710634" sldId="360"/>
      <ac:spMk id="6" creationId="{4AECB1C1-6DE4-61DF-4E81-C4A513EAF5F5}"/>
    </ac:deMkLst>
    <p188:txBody>
      <a:bodyPr/>
      <a:lstStyle/>
      <a:p>
        <a:r>
          <a:rPr lang="en-US"/>
          <a:t>that instead of which (para1)
emotionally responsive virtual humans.  (para 2) Also, the guide has a hyphen between emotionally-responsive. I prefer no hyphen.</a:t>
        </a:r>
      </a:p>
    </p188:txBody>
  </p188:cm>
</p188:cmLst>
</file>

<file path=ppt/comments/modernComment_16D_515DDF4C.xml><?xml version="1.0" encoding="utf-8"?>
<p188:cmLst xmlns:a="http://schemas.openxmlformats.org/drawingml/2006/main" xmlns:r="http://schemas.openxmlformats.org/officeDocument/2006/relationships" xmlns:p188="http://schemas.microsoft.com/office/powerpoint/2018/8/main">
  <p188:cm id="{84AF1666-BD9D-4014-AAC7-2ED774E72C4F}" authorId="{0D40F7AD-D0DE-0AE5-D051-BC5B6E2E5CF8}" created="2022-06-10T17:39:49.919">
    <ac:txMkLst xmlns:ac="http://schemas.microsoft.com/office/drawing/2013/main/command">
      <pc:docMk xmlns:pc="http://schemas.microsoft.com/office/powerpoint/2013/main/command"/>
      <pc:sldMk xmlns:pc="http://schemas.microsoft.com/office/powerpoint/2013/main/command" cId="1365106508" sldId="365"/>
      <ac:spMk id="2" creationId="{24485DBF-2FE1-4FEF-B1C9-9848DEAEC512}"/>
      <ac:txMk cp="21" len="6">
        <ac:context len="41" hash="3116261378"/>
      </ac:txMk>
    </ac:txMkLst>
    <p188:pos x="6411685" y="968828"/>
    <p188:txBody>
      <a:bodyPr/>
      <a:lstStyle/>
      <a:p>
        <a:r>
          <a:rPr lang="en-US"/>
          <a:t>Need to defer to Suzanne if this is the correct url to use. Might need to add Crowd Wisdom too </a:t>
        </a:r>
      </a:p>
    </p188:txBody>
  </p188:cm>
  <p188:cm id="{FDA5E642-D32A-4668-9397-A409B0DCB25A}" authorId="{0D40F7AD-D0DE-0AE5-D051-BC5B6E2E5CF8}" created="2022-06-10T17:40:03.654">
    <ac:txMkLst xmlns:ac="http://schemas.microsoft.com/office/drawing/2013/main/command">
      <pc:docMk xmlns:pc="http://schemas.microsoft.com/office/powerpoint/2013/main/command"/>
      <pc:sldMk xmlns:pc="http://schemas.microsoft.com/office/powerpoint/2013/main/command" cId="1365106508" sldId="365"/>
      <ac:spMk id="3" creationId="{8086E393-74D9-0321-EEC2-9EC432041A31}"/>
      <ac:txMk cp="88" len="20">
        <ac:context len="109" hash="4049624166"/>
      </ac:txMk>
    </ac:txMkLst>
    <p188:pos x="5453742" y="925285"/>
    <p188:txBody>
      <a:bodyPr/>
      <a:lstStyle/>
      <a:p>
        <a:r>
          <a:rPr lang="en-US"/>
          <a:t>Need CS to confirm this info is accurate.</a:t>
        </a:r>
      </a:p>
    </p188:txBody>
  </p188:cm>
</p188:cmLst>
</file>

<file path=ppt/comments/modernComment_170_7FE87756.xml><?xml version="1.0" encoding="utf-8"?>
<p188:cmLst xmlns:a="http://schemas.openxmlformats.org/drawingml/2006/main" xmlns:r="http://schemas.openxmlformats.org/officeDocument/2006/relationships" xmlns:p188="http://schemas.microsoft.com/office/powerpoint/2018/8/main">
  <p188:cm id="{9EF9D32E-6286-41BE-90DB-564D76712034}" authorId="{0D40F7AD-D0DE-0AE5-D051-BC5B6E2E5CF8}" created="2022-06-10T17:39:19.731">
    <ac:txMkLst xmlns:ac="http://schemas.microsoft.com/office/drawing/2013/main/command">
      <pc:docMk xmlns:pc="http://schemas.microsoft.com/office/powerpoint/2013/main/command"/>
      <pc:sldMk xmlns:pc="http://schemas.microsoft.com/office/powerpoint/2013/main/command" cId="2145941334" sldId="368"/>
      <ac:spMk id="2" creationId="{9F51C770-45ED-832F-C8EF-051A06D2FE0A}"/>
      <ac:txMk cp="20" len="19">
        <ac:context len="41" hash="3606679183"/>
      </ac:txMk>
    </ac:txMkLst>
    <p188:pos x="6542314" y="968828"/>
    <p188:txBody>
      <a:bodyPr/>
      <a:lstStyle/>
      <a:p>
        <a:r>
          <a:rPr lang="en-US"/>
          <a:t>CS will need to weigh in on the new url or if we include the Crowd Wisdom log in here too. We'll have to defer to Suzanne. </a:t>
        </a:r>
      </a:p>
    </p188:txBody>
  </p188:cm>
</p188:cmLst>
</file>

<file path=ppt/comments/modernComment_17A_B6F7A6F0.xml><?xml version="1.0" encoding="utf-8"?>
<p188:cmLst xmlns:a="http://schemas.openxmlformats.org/drawingml/2006/main" xmlns:r="http://schemas.openxmlformats.org/officeDocument/2006/relationships" xmlns:p188="http://schemas.microsoft.com/office/powerpoint/2018/8/main">
  <p188:cm id="{AD67634A-D79A-4D96-BE49-27686420D835}" authorId="{0D40F7AD-D0DE-0AE5-D051-BC5B6E2E5CF8}" status="resolved" created="2022-06-10T17:54:07.077" complete="100000">
    <pc:sldMkLst xmlns:pc="http://schemas.microsoft.com/office/powerpoint/2013/main/command">
      <pc:docMk/>
      <pc:sldMk cId="3069683440" sldId="378"/>
    </pc:sldMkLst>
    <p188:txBody>
      <a:bodyPr/>
      <a:lstStyle/>
      <a:p>
        <a:r>
          <a:rPr lang="en-US"/>
          <a:t>@Tess for slides 23-28 is there another image we can use either from our stock images or from PPT?</a:t>
        </a:r>
      </a:p>
    </p188:txBody>
  </p188:cm>
</p188:cmLst>
</file>

<file path=ppt/comments/modernComment_182_F0655B73.xml><?xml version="1.0" encoding="utf-8"?>
<p188:cmLst xmlns:a="http://schemas.openxmlformats.org/drawingml/2006/main" xmlns:r="http://schemas.openxmlformats.org/officeDocument/2006/relationships" xmlns:p188="http://schemas.microsoft.com/office/powerpoint/2018/8/main">
  <p188:cm id="{1F744DA3-F729-4034-96E2-F65D5DE48814}" authorId="{6F784133-5202-F0D4-41E1-B21BDC90E62D}" created="2022-08-03T00:47:43.536">
    <ac:deMkLst xmlns:ac="http://schemas.microsoft.com/office/drawing/2013/main/command">
      <pc:docMk xmlns:pc="http://schemas.microsoft.com/office/powerpoint/2013/main/command"/>
      <pc:sldMk xmlns:pc="http://schemas.microsoft.com/office/powerpoint/2013/main/command" cId="4033174387" sldId="386"/>
      <ac:spMk id="4" creationId="{EA511F19-5F46-BFC1-28F4-7C6B0D146900}"/>
    </ac:deMkLst>
    <p188:txBody>
      <a:bodyPr/>
      <a:lstStyle/>
      <a:p>
        <a:r>
          <a:rPr lang="en-US"/>
          <a:t>update the information about 988 now that it is "live"</a:t>
        </a:r>
      </a:p>
    </p188:txBody>
  </p188:cm>
</p188:cmLst>
</file>

<file path=ppt/comments/modernComment_183_222F9F29.xml><?xml version="1.0" encoding="utf-8"?>
<p188:cmLst xmlns:a="http://schemas.openxmlformats.org/drawingml/2006/main" xmlns:r="http://schemas.openxmlformats.org/officeDocument/2006/relationships" xmlns:p188="http://schemas.microsoft.com/office/powerpoint/2018/8/main">
  <p188:cm id="{A232983A-6B9D-4885-ADC4-10DF885D3571}" authorId="{0D40F7AD-D0DE-0AE5-D051-BC5B6E2E5CF8}" status="resolved" created="2022-06-10T17:54:18.296" complete="100000">
    <pc:sldMkLst xmlns:pc="http://schemas.microsoft.com/office/powerpoint/2013/main/command">
      <pc:docMk/>
      <pc:sldMk cId="573546281" sldId="387"/>
    </pc:sldMkLst>
    <p188:txBody>
      <a:bodyPr/>
      <a:lstStyle/>
      <a:p>
        <a:r>
          <a:rPr lang="en-US"/>
          <a:t>@Tess can we add a new image here?</a:t>
        </a:r>
      </a:p>
    </p188:txBody>
  </p188:cm>
</p188:cmLst>
</file>

<file path=ppt/comments/modernComment_187_42808A14.xml><?xml version="1.0" encoding="utf-8"?>
<p188:cmLst xmlns:a="http://schemas.openxmlformats.org/drawingml/2006/main" xmlns:r="http://schemas.openxmlformats.org/officeDocument/2006/relationships" xmlns:p188="http://schemas.microsoft.com/office/powerpoint/2018/8/main">
  <p188:cm id="{9644AF2D-12D9-4286-99D2-AE99C3C1D079}" authorId="{0D40F7AD-D0DE-0AE5-D051-BC5B6E2E5CF8}" status="resolved" created="2022-06-10T17:54:33.673" complete="100000">
    <pc:sldMkLst xmlns:pc="http://schemas.microsoft.com/office/powerpoint/2013/main/command">
      <pc:docMk/>
      <pc:sldMk cId="1115720212" sldId="391"/>
    </pc:sldMkLst>
    <p188:txBody>
      <a:bodyPr/>
      <a:lstStyle/>
      <a:p>
        <a:r>
          <a:rPr lang="en-US"/>
          <a:t>[@Tess Bundt] Can we add a new image here? </a:t>
        </a:r>
      </a:p>
    </p188:txBody>
  </p188:cm>
</p188:cmLst>
</file>

<file path=ppt/comments/modernComment_188_E8002A40.xml><?xml version="1.0" encoding="utf-8"?>
<p188:cmLst xmlns:a="http://schemas.openxmlformats.org/drawingml/2006/main" xmlns:r="http://schemas.openxmlformats.org/officeDocument/2006/relationships" xmlns:p188="http://schemas.microsoft.com/office/powerpoint/2018/8/main">
  <p188:cm id="{3469EEE5-6486-47D3-8660-0507FB9A8528}" authorId="{0D40F7AD-D0DE-0AE5-D051-BC5B6E2E5CF8}" status="resolved" created="2022-06-10T17:54:46.766" complete="100000">
    <pc:sldMkLst xmlns:pc="http://schemas.microsoft.com/office/powerpoint/2013/main/command">
      <pc:docMk/>
      <pc:sldMk cId="3892324928" sldId="392"/>
    </pc:sldMkLst>
    <p188:txBody>
      <a:bodyPr/>
      <a:lstStyle/>
      <a:p>
        <a:r>
          <a:rPr lang="en-US"/>
          <a:t>[@Tess Bundt] new image here too.</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BFAEC50-4E29-A866-8D71-AD3D4D2013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A4D83AA-6309-D275-C8B2-128CDF7F149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91DBC8-43D3-5345-86A9-3A4D4D870A41}" type="datetimeFigureOut">
              <a:rPr lang="en-US" smtClean="0"/>
              <a:t>3/8/23</a:t>
            </a:fld>
            <a:endParaRPr lang="en-US"/>
          </a:p>
        </p:txBody>
      </p:sp>
      <p:sp>
        <p:nvSpPr>
          <p:cNvPr id="4" name="Footer Placeholder 3">
            <a:extLst>
              <a:ext uri="{FF2B5EF4-FFF2-40B4-BE49-F238E27FC236}">
                <a16:creationId xmlns:a16="http://schemas.microsoft.com/office/drawing/2014/main" id="{10CFE281-192D-C1F9-5FD6-35EA5671A7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E9E2514-65B2-34B1-2677-76E471E0875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8FFD54-1203-1D4F-B1C2-6FD6CC06BA50}" type="slidenum">
              <a:rPr lang="en-US" smtClean="0"/>
              <a:t>‹#›</a:t>
            </a:fld>
            <a:endParaRPr lang="en-US"/>
          </a:p>
        </p:txBody>
      </p:sp>
    </p:spTree>
    <p:extLst>
      <p:ext uri="{BB962C8B-B14F-4D97-AF65-F5344CB8AC3E}">
        <p14:creationId xmlns:p14="http://schemas.microsoft.com/office/powerpoint/2010/main" val="1958576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11802-2162-9444-8D1B-199F7C4F1853}" type="datetimeFigureOut">
              <a:rPr lang="en-US" smtClean="0"/>
              <a:t>3/8/23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8B49C6-263E-964A-A926-8C3ACF32D039}" type="slidenum">
              <a:rPr lang="en-US" smtClean="0"/>
              <a:t>‹#›</a:t>
            </a:fld>
            <a:endParaRPr lang="en-US"/>
          </a:p>
        </p:txBody>
      </p:sp>
    </p:spTree>
    <p:extLst>
      <p:ext uri="{BB962C8B-B14F-4D97-AF65-F5344CB8AC3E}">
        <p14:creationId xmlns:p14="http://schemas.microsoft.com/office/powerpoint/2010/main" val="633659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6</a:t>
            </a:fld>
            <a:endParaRPr lang="en-US"/>
          </a:p>
        </p:txBody>
      </p:sp>
    </p:spTree>
    <p:extLst>
      <p:ext uri="{BB962C8B-B14F-4D97-AF65-F5344CB8AC3E}">
        <p14:creationId xmlns:p14="http://schemas.microsoft.com/office/powerpoint/2010/main" val="806673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16</a:t>
            </a:fld>
            <a:endParaRPr lang="en-US"/>
          </a:p>
        </p:txBody>
      </p:sp>
    </p:spTree>
    <p:extLst>
      <p:ext uri="{BB962C8B-B14F-4D97-AF65-F5344CB8AC3E}">
        <p14:creationId xmlns:p14="http://schemas.microsoft.com/office/powerpoint/2010/main" val="3116928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17</a:t>
            </a:fld>
            <a:endParaRPr lang="en-US"/>
          </a:p>
        </p:txBody>
      </p:sp>
    </p:spTree>
    <p:extLst>
      <p:ext uri="{BB962C8B-B14F-4D97-AF65-F5344CB8AC3E}">
        <p14:creationId xmlns:p14="http://schemas.microsoft.com/office/powerpoint/2010/main" val="2572102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8B49C6-263E-964A-A926-8C3ACF32D039}" type="slidenum">
              <a:rPr lang="en-US" smtClean="0"/>
              <a:t>18</a:t>
            </a:fld>
            <a:endParaRPr lang="en-US"/>
          </a:p>
        </p:txBody>
      </p:sp>
    </p:spTree>
    <p:extLst>
      <p:ext uri="{BB962C8B-B14F-4D97-AF65-F5344CB8AC3E}">
        <p14:creationId xmlns:p14="http://schemas.microsoft.com/office/powerpoint/2010/main" val="303159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AB2A8-D49D-9C31-7B82-A9566BCE87D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64F830-B7AE-A2F9-0643-4ADB8AE6B84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1192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EAA9BCD-838F-72B8-B50F-BFA09521FC51}"/>
              </a:ext>
            </a:extLst>
          </p:cNvPr>
          <p:cNvSpPr>
            <a:spLocks noGrp="1"/>
          </p:cNvSpPr>
          <p:nvPr>
            <p:ph type="body" sz="quarter" idx="11" hasCustomPrompt="1"/>
          </p:nvPr>
        </p:nvSpPr>
        <p:spPr>
          <a:xfrm>
            <a:off x="831849" y="2297664"/>
            <a:ext cx="8298703" cy="1335551"/>
          </a:xfrm>
          <a:prstGeom prst="rect">
            <a:avLst/>
          </a:prstGeom>
        </p:spPr>
        <p:txBody>
          <a:bodyPr/>
          <a:lstStyle>
            <a:lvl1pPr marL="0" indent="0">
              <a:buNone/>
              <a:defRPr sz="4200">
                <a:solidFill>
                  <a:schemeClr val="bg1"/>
                </a:solidFill>
                <a:latin typeface="Georgia" panose="02040502050405020303" pitchFamily="18" charset="0"/>
              </a:defRPr>
            </a:lvl1pPr>
            <a:lvl2pPr marL="457200" indent="0">
              <a:buNone/>
              <a:defRPr sz="4200">
                <a:solidFill>
                  <a:schemeClr val="bg1"/>
                </a:solidFill>
                <a:latin typeface="Georgia" panose="02040502050405020303" pitchFamily="18" charset="0"/>
              </a:defRPr>
            </a:lvl2pPr>
            <a:lvl3pPr marL="914400" indent="0">
              <a:buNone/>
              <a:defRPr sz="4200">
                <a:solidFill>
                  <a:schemeClr val="bg1"/>
                </a:solidFill>
                <a:latin typeface="Georgia" panose="02040502050405020303" pitchFamily="18" charset="0"/>
              </a:defRPr>
            </a:lvl3pPr>
            <a:lvl4pPr marL="1371600" indent="0">
              <a:buNone/>
              <a:defRPr sz="4200">
                <a:solidFill>
                  <a:schemeClr val="bg1"/>
                </a:solidFill>
                <a:latin typeface="Georgia" panose="02040502050405020303" pitchFamily="18" charset="0"/>
              </a:defRPr>
            </a:lvl4pPr>
            <a:lvl5pPr marL="1828800" indent="0">
              <a:buNone/>
              <a:defRPr sz="4200">
                <a:solidFill>
                  <a:schemeClr val="bg1"/>
                </a:solidFill>
                <a:latin typeface="Georgia" panose="02040502050405020303" pitchFamily="18" charset="0"/>
              </a:defRPr>
            </a:lvl5pPr>
          </a:lstStyle>
          <a:p>
            <a:pPr>
              <a:lnSpc>
                <a:spcPct val="100000"/>
              </a:lnSpc>
            </a:pPr>
            <a:r>
              <a:rPr lang="en-US" sz="4200" baseline="0" dirty="0">
                <a:solidFill>
                  <a:schemeClr val="bg1"/>
                </a:solidFill>
                <a:latin typeface="Georgia" panose="02040502050405020303" pitchFamily="18" charset="0"/>
              </a:rPr>
              <a:t>Dynamic, experiential learning proven to change student lives</a:t>
            </a:r>
          </a:p>
        </p:txBody>
      </p:sp>
      <p:sp>
        <p:nvSpPr>
          <p:cNvPr id="5" name="Text Placeholder 7">
            <a:extLst>
              <a:ext uri="{FF2B5EF4-FFF2-40B4-BE49-F238E27FC236}">
                <a16:creationId xmlns:a16="http://schemas.microsoft.com/office/drawing/2014/main" id="{4CB2472D-7FFE-846F-7400-F5D57F3DEE63}"/>
              </a:ext>
            </a:extLst>
          </p:cNvPr>
          <p:cNvSpPr>
            <a:spLocks noGrp="1"/>
          </p:cNvSpPr>
          <p:nvPr>
            <p:ph type="body" sz="quarter" idx="12"/>
          </p:nvPr>
        </p:nvSpPr>
        <p:spPr>
          <a:xfrm>
            <a:off x="831849" y="3866385"/>
            <a:ext cx="6110715" cy="633412"/>
          </a:xfrm>
          <a:prstGeom prst="rect">
            <a:avLst/>
          </a:prstGeo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a:defRPr sz="2200">
                <a:solidFill>
                  <a:schemeClr val="bg1"/>
                </a:solidFill>
                <a:latin typeface="Arial" panose="020B0604020202020204" pitchFamily="34" charset="0"/>
                <a:cs typeface="Arial" panose="020B0604020202020204" pitchFamily="34" charset="0"/>
              </a:defRPr>
            </a:lvl2pPr>
            <a:lvl3pPr>
              <a:defRPr sz="2200">
                <a:solidFill>
                  <a:schemeClr val="bg1"/>
                </a:solidFill>
                <a:latin typeface="Arial" panose="020B0604020202020204" pitchFamily="34" charset="0"/>
                <a:cs typeface="Arial" panose="020B0604020202020204" pitchFamily="34" charset="0"/>
              </a:defRPr>
            </a:lvl3pPr>
            <a:lvl4pPr>
              <a:defRPr sz="2200">
                <a:solidFill>
                  <a:schemeClr val="bg1"/>
                </a:solidFill>
                <a:latin typeface="Arial" panose="020B0604020202020204" pitchFamily="34" charset="0"/>
                <a:cs typeface="Arial" panose="020B0604020202020204" pitchFamily="34" charset="0"/>
              </a:defRPr>
            </a:lvl4pPr>
            <a:lvl5pPr>
              <a:defRPr sz="2200">
                <a:solidFill>
                  <a:schemeClr val="bg1"/>
                </a:solidFill>
                <a:latin typeface="Arial" panose="020B0604020202020204" pitchFamily="34" charset="0"/>
                <a:cs typeface="Arial" panose="020B0604020202020204" pitchFamily="34" charset="0"/>
              </a:defRPr>
            </a:lvl5pPr>
          </a:lstStyle>
          <a:p>
            <a:pPr lvl="0"/>
            <a:endParaRPr lang="en-US" dirty="0"/>
          </a:p>
        </p:txBody>
      </p:sp>
    </p:spTree>
    <p:extLst>
      <p:ext uri="{BB962C8B-B14F-4D97-AF65-F5344CB8AC3E}">
        <p14:creationId xmlns:p14="http://schemas.microsoft.com/office/powerpoint/2010/main" val="3619049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84B650"/>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D5F573F-3814-DD78-846B-E412D9D88221}"/>
              </a:ext>
            </a:extLst>
          </p:cNvPr>
          <p:cNvSpPr>
            <a:spLocks noGrp="1"/>
          </p:cNvSpPr>
          <p:nvPr>
            <p:ph type="body" sz="quarter" idx="11" hasCustomPrompt="1"/>
          </p:nvPr>
        </p:nvSpPr>
        <p:spPr>
          <a:xfrm>
            <a:off x="831849" y="2297664"/>
            <a:ext cx="8298703" cy="1311167"/>
          </a:xfrm>
          <a:prstGeom prst="rect">
            <a:avLst/>
          </a:prstGeom>
        </p:spPr>
        <p:txBody>
          <a:bodyPr/>
          <a:lstStyle>
            <a:lvl1pPr marL="0" indent="0">
              <a:buNone/>
              <a:defRPr sz="4200">
                <a:solidFill>
                  <a:schemeClr val="bg1"/>
                </a:solidFill>
                <a:latin typeface="Georgia" panose="02040502050405020303" pitchFamily="18" charset="0"/>
              </a:defRPr>
            </a:lvl1pPr>
            <a:lvl2pPr marL="457200" indent="0">
              <a:buNone/>
              <a:defRPr sz="4200">
                <a:solidFill>
                  <a:schemeClr val="bg1"/>
                </a:solidFill>
                <a:latin typeface="Georgia" panose="02040502050405020303" pitchFamily="18" charset="0"/>
              </a:defRPr>
            </a:lvl2pPr>
            <a:lvl3pPr marL="914400" indent="0">
              <a:buNone/>
              <a:defRPr sz="4200">
                <a:solidFill>
                  <a:schemeClr val="bg1"/>
                </a:solidFill>
                <a:latin typeface="Georgia" panose="02040502050405020303" pitchFamily="18" charset="0"/>
              </a:defRPr>
            </a:lvl3pPr>
            <a:lvl4pPr marL="1371600" indent="0">
              <a:buNone/>
              <a:defRPr sz="4200">
                <a:solidFill>
                  <a:schemeClr val="bg1"/>
                </a:solidFill>
                <a:latin typeface="Georgia" panose="02040502050405020303" pitchFamily="18" charset="0"/>
              </a:defRPr>
            </a:lvl4pPr>
            <a:lvl5pPr marL="1828800" indent="0">
              <a:buNone/>
              <a:defRPr sz="4200">
                <a:solidFill>
                  <a:schemeClr val="bg1"/>
                </a:solidFill>
                <a:latin typeface="Georgia" panose="02040502050405020303" pitchFamily="18" charset="0"/>
              </a:defRPr>
            </a:lvl5pPr>
          </a:lstStyle>
          <a:p>
            <a:pPr>
              <a:lnSpc>
                <a:spcPct val="100000"/>
              </a:lnSpc>
            </a:pPr>
            <a:r>
              <a:rPr lang="en-US" sz="4200" baseline="0" dirty="0">
                <a:solidFill>
                  <a:schemeClr val="bg1"/>
                </a:solidFill>
                <a:latin typeface="Georgia" panose="02040502050405020303" pitchFamily="18" charset="0"/>
              </a:rPr>
              <a:t>Dynamic, experiential learning proven to change student lives</a:t>
            </a:r>
          </a:p>
        </p:txBody>
      </p:sp>
      <p:sp>
        <p:nvSpPr>
          <p:cNvPr id="6" name="Text Placeholder 7">
            <a:extLst>
              <a:ext uri="{FF2B5EF4-FFF2-40B4-BE49-F238E27FC236}">
                <a16:creationId xmlns:a16="http://schemas.microsoft.com/office/drawing/2014/main" id="{B8E0CAF2-8733-8257-6CF8-4B18E2CB3C6C}"/>
              </a:ext>
            </a:extLst>
          </p:cNvPr>
          <p:cNvSpPr>
            <a:spLocks noGrp="1"/>
          </p:cNvSpPr>
          <p:nvPr>
            <p:ph type="body" sz="quarter" idx="12"/>
          </p:nvPr>
        </p:nvSpPr>
        <p:spPr>
          <a:xfrm>
            <a:off x="831849" y="3866385"/>
            <a:ext cx="6110715" cy="633412"/>
          </a:xfrm>
          <a:prstGeom prst="rect">
            <a:avLst/>
          </a:prstGeo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a:defRPr sz="2200">
                <a:solidFill>
                  <a:schemeClr val="bg1"/>
                </a:solidFill>
                <a:latin typeface="Arial" panose="020B0604020202020204" pitchFamily="34" charset="0"/>
                <a:cs typeface="Arial" panose="020B0604020202020204" pitchFamily="34" charset="0"/>
              </a:defRPr>
            </a:lvl2pPr>
            <a:lvl3pPr>
              <a:defRPr sz="2200">
                <a:solidFill>
                  <a:schemeClr val="bg1"/>
                </a:solidFill>
                <a:latin typeface="Arial" panose="020B0604020202020204" pitchFamily="34" charset="0"/>
                <a:cs typeface="Arial" panose="020B0604020202020204" pitchFamily="34" charset="0"/>
              </a:defRPr>
            </a:lvl3pPr>
            <a:lvl4pPr>
              <a:defRPr sz="2200">
                <a:solidFill>
                  <a:schemeClr val="bg1"/>
                </a:solidFill>
                <a:latin typeface="Arial" panose="020B0604020202020204" pitchFamily="34" charset="0"/>
                <a:cs typeface="Arial" panose="020B0604020202020204" pitchFamily="34" charset="0"/>
              </a:defRPr>
            </a:lvl4pPr>
            <a:lvl5pPr>
              <a:defRPr sz="2200">
                <a:solidFill>
                  <a:schemeClr val="bg1"/>
                </a:solidFill>
                <a:latin typeface="Arial" panose="020B0604020202020204" pitchFamily="34" charset="0"/>
                <a:cs typeface="Arial" panose="020B0604020202020204" pitchFamily="34" charset="0"/>
              </a:defRPr>
            </a:lvl5pPr>
          </a:lstStyle>
          <a:p>
            <a:pPr lvl="0"/>
            <a:endParaRPr lang="en-US" dirty="0"/>
          </a:p>
        </p:txBody>
      </p:sp>
    </p:spTree>
    <p:extLst>
      <p:ext uri="{BB962C8B-B14F-4D97-AF65-F5344CB8AC3E}">
        <p14:creationId xmlns:p14="http://schemas.microsoft.com/office/powerpoint/2010/main" val="465620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FAA519"/>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6CC4306-6B8B-38EF-9607-5B4DF57B7CF6}"/>
              </a:ext>
            </a:extLst>
          </p:cNvPr>
          <p:cNvSpPr>
            <a:spLocks noGrp="1"/>
          </p:cNvSpPr>
          <p:nvPr>
            <p:ph type="body" sz="quarter" idx="11" hasCustomPrompt="1"/>
          </p:nvPr>
        </p:nvSpPr>
        <p:spPr>
          <a:xfrm>
            <a:off x="831849" y="2297664"/>
            <a:ext cx="8298703" cy="1323359"/>
          </a:xfrm>
          <a:prstGeom prst="rect">
            <a:avLst/>
          </a:prstGeom>
        </p:spPr>
        <p:txBody>
          <a:bodyPr/>
          <a:lstStyle>
            <a:lvl1pPr marL="0" indent="0">
              <a:buNone/>
              <a:defRPr sz="4200">
                <a:solidFill>
                  <a:schemeClr val="bg1"/>
                </a:solidFill>
                <a:latin typeface="Georgia" panose="02040502050405020303" pitchFamily="18" charset="0"/>
              </a:defRPr>
            </a:lvl1pPr>
            <a:lvl2pPr marL="457200" indent="0">
              <a:buNone/>
              <a:defRPr sz="4200">
                <a:solidFill>
                  <a:schemeClr val="bg1"/>
                </a:solidFill>
                <a:latin typeface="Georgia" panose="02040502050405020303" pitchFamily="18" charset="0"/>
              </a:defRPr>
            </a:lvl2pPr>
            <a:lvl3pPr marL="914400" indent="0">
              <a:buNone/>
              <a:defRPr sz="4200">
                <a:solidFill>
                  <a:schemeClr val="bg1"/>
                </a:solidFill>
                <a:latin typeface="Georgia" panose="02040502050405020303" pitchFamily="18" charset="0"/>
              </a:defRPr>
            </a:lvl3pPr>
            <a:lvl4pPr marL="1371600" indent="0">
              <a:buNone/>
              <a:defRPr sz="4200">
                <a:solidFill>
                  <a:schemeClr val="bg1"/>
                </a:solidFill>
                <a:latin typeface="Georgia" panose="02040502050405020303" pitchFamily="18" charset="0"/>
              </a:defRPr>
            </a:lvl4pPr>
            <a:lvl5pPr marL="1828800" indent="0">
              <a:buNone/>
              <a:defRPr sz="4200">
                <a:solidFill>
                  <a:schemeClr val="bg1"/>
                </a:solidFill>
                <a:latin typeface="Georgia" panose="02040502050405020303" pitchFamily="18" charset="0"/>
              </a:defRPr>
            </a:lvl5pPr>
          </a:lstStyle>
          <a:p>
            <a:pPr>
              <a:lnSpc>
                <a:spcPct val="100000"/>
              </a:lnSpc>
            </a:pPr>
            <a:r>
              <a:rPr lang="en-US" sz="4200" baseline="0" dirty="0">
                <a:solidFill>
                  <a:schemeClr val="bg1"/>
                </a:solidFill>
                <a:latin typeface="Georgia" panose="02040502050405020303" pitchFamily="18" charset="0"/>
              </a:rPr>
              <a:t>Dynamic, experiential learning proven to change student lives</a:t>
            </a:r>
          </a:p>
        </p:txBody>
      </p:sp>
      <p:sp>
        <p:nvSpPr>
          <p:cNvPr id="6" name="Text Placeholder 7">
            <a:extLst>
              <a:ext uri="{FF2B5EF4-FFF2-40B4-BE49-F238E27FC236}">
                <a16:creationId xmlns:a16="http://schemas.microsoft.com/office/drawing/2014/main" id="{D12AB028-9E8C-E67F-41F1-B91ED473181F}"/>
              </a:ext>
            </a:extLst>
          </p:cNvPr>
          <p:cNvSpPr>
            <a:spLocks noGrp="1"/>
          </p:cNvSpPr>
          <p:nvPr>
            <p:ph type="body" sz="quarter" idx="12"/>
          </p:nvPr>
        </p:nvSpPr>
        <p:spPr>
          <a:xfrm>
            <a:off x="831849" y="3866385"/>
            <a:ext cx="6110715" cy="633412"/>
          </a:xfrm>
          <a:prstGeom prst="rect">
            <a:avLst/>
          </a:prstGeo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a:defRPr sz="2200">
                <a:solidFill>
                  <a:schemeClr val="bg1"/>
                </a:solidFill>
                <a:latin typeface="Arial" panose="020B0604020202020204" pitchFamily="34" charset="0"/>
                <a:cs typeface="Arial" panose="020B0604020202020204" pitchFamily="34" charset="0"/>
              </a:defRPr>
            </a:lvl2pPr>
            <a:lvl3pPr>
              <a:defRPr sz="2200">
                <a:solidFill>
                  <a:schemeClr val="bg1"/>
                </a:solidFill>
                <a:latin typeface="Arial" panose="020B0604020202020204" pitchFamily="34" charset="0"/>
                <a:cs typeface="Arial" panose="020B0604020202020204" pitchFamily="34" charset="0"/>
              </a:defRPr>
            </a:lvl3pPr>
            <a:lvl4pPr>
              <a:defRPr sz="2200">
                <a:solidFill>
                  <a:schemeClr val="bg1"/>
                </a:solidFill>
                <a:latin typeface="Arial" panose="020B0604020202020204" pitchFamily="34" charset="0"/>
                <a:cs typeface="Arial" panose="020B0604020202020204" pitchFamily="34" charset="0"/>
              </a:defRPr>
            </a:lvl4pPr>
            <a:lvl5pPr>
              <a:defRPr sz="2200">
                <a:solidFill>
                  <a:schemeClr val="bg1"/>
                </a:solidFill>
                <a:latin typeface="Arial" panose="020B0604020202020204" pitchFamily="34" charset="0"/>
                <a:cs typeface="Arial" panose="020B0604020202020204" pitchFamily="34" charset="0"/>
              </a:defRPr>
            </a:lvl5pPr>
          </a:lstStyle>
          <a:p>
            <a:pPr lvl="0"/>
            <a:endParaRPr lang="en-US" dirty="0"/>
          </a:p>
        </p:txBody>
      </p:sp>
    </p:spTree>
    <p:extLst>
      <p:ext uri="{BB962C8B-B14F-4D97-AF65-F5344CB8AC3E}">
        <p14:creationId xmlns:p14="http://schemas.microsoft.com/office/powerpoint/2010/main" val="129162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C3D8E7"/>
        </a:solidFill>
        <a:effectLst/>
      </p:bgPr>
    </p:bg>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48EE2A31-080F-0833-54FE-D0347FB0F29C}"/>
              </a:ext>
            </a:extLst>
          </p:cNvPr>
          <p:cNvSpPr>
            <a:spLocks noGrp="1"/>
          </p:cNvSpPr>
          <p:nvPr>
            <p:ph type="body" sz="quarter" idx="13"/>
          </p:nvPr>
        </p:nvSpPr>
        <p:spPr>
          <a:xfrm>
            <a:off x="831849" y="3866385"/>
            <a:ext cx="7997825" cy="719350"/>
          </a:xfrm>
          <a:prstGeom prst="rect">
            <a:avLst/>
          </a:prstGeom>
        </p:spPr>
        <p:txBody>
          <a:bodyPr/>
          <a:lstStyle>
            <a:lvl1pPr marL="0" indent="0">
              <a:buNone/>
              <a:defRPr sz="2400">
                <a:solidFill>
                  <a:srgbClr val="0A3C55"/>
                </a:solidFill>
                <a:latin typeface="Arial" panose="020B0604020202020204" pitchFamily="34" charset="0"/>
                <a:cs typeface="Arial" panose="020B0604020202020204" pitchFamily="34" charset="0"/>
              </a:defRPr>
            </a:lvl1pPr>
            <a:lvl2pPr marL="457200" indent="0">
              <a:buNone/>
              <a:defRPr sz="4200">
                <a:solidFill>
                  <a:srgbClr val="0A3C55"/>
                </a:solidFill>
                <a:latin typeface="Georgia" panose="02040502050405020303" pitchFamily="18" charset="0"/>
              </a:defRPr>
            </a:lvl2pPr>
            <a:lvl3pPr marL="914400" indent="0">
              <a:buNone/>
              <a:defRPr sz="4200">
                <a:solidFill>
                  <a:srgbClr val="0A3C55"/>
                </a:solidFill>
                <a:latin typeface="Georgia" panose="02040502050405020303" pitchFamily="18" charset="0"/>
              </a:defRPr>
            </a:lvl3pPr>
            <a:lvl4pPr marL="1371600" indent="0">
              <a:buNone/>
              <a:defRPr sz="4200">
                <a:solidFill>
                  <a:srgbClr val="0A3C55"/>
                </a:solidFill>
                <a:latin typeface="Georgia" panose="02040502050405020303" pitchFamily="18" charset="0"/>
              </a:defRPr>
            </a:lvl4pPr>
            <a:lvl5pPr marL="1828800" indent="0">
              <a:buNone/>
              <a:defRPr sz="4200">
                <a:solidFill>
                  <a:srgbClr val="0A3C55"/>
                </a:solidFill>
                <a:latin typeface="Georgia" panose="02040502050405020303" pitchFamily="18" charset="0"/>
              </a:defRPr>
            </a:lvl5pPr>
          </a:lstStyle>
          <a:p>
            <a:pPr lvl="0"/>
            <a:endParaRPr lang="en-US" dirty="0"/>
          </a:p>
        </p:txBody>
      </p:sp>
      <p:sp>
        <p:nvSpPr>
          <p:cNvPr id="14" name="Text Placeholder 3">
            <a:extLst>
              <a:ext uri="{FF2B5EF4-FFF2-40B4-BE49-F238E27FC236}">
                <a16:creationId xmlns:a16="http://schemas.microsoft.com/office/drawing/2014/main" id="{318BDEE3-CBCF-392D-6492-33209A9CC481}"/>
              </a:ext>
            </a:extLst>
          </p:cNvPr>
          <p:cNvSpPr>
            <a:spLocks noGrp="1"/>
          </p:cNvSpPr>
          <p:nvPr>
            <p:ph type="body" sz="quarter" idx="11" hasCustomPrompt="1"/>
          </p:nvPr>
        </p:nvSpPr>
        <p:spPr>
          <a:xfrm>
            <a:off x="831849" y="2297664"/>
            <a:ext cx="8298703" cy="1359935"/>
          </a:xfrm>
          <a:prstGeom prst="rect">
            <a:avLst/>
          </a:prstGeom>
        </p:spPr>
        <p:txBody>
          <a:bodyPr/>
          <a:lstStyle>
            <a:lvl1pPr marL="0" indent="0">
              <a:buNone/>
              <a:defRPr sz="4200">
                <a:solidFill>
                  <a:srgbClr val="0A3C55"/>
                </a:solidFill>
                <a:latin typeface="Georgia" panose="02040502050405020303" pitchFamily="18" charset="0"/>
              </a:defRPr>
            </a:lvl1pPr>
            <a:lvl2pPr marL="457200" indent="0">
              <a:buNone/>
              <a:defRPr sz="4200">
                <a:solidFill>
                  <a:schemeClr val="bg1"/>
                </a:solidFill>
                <a:latin typeface="Georgia" panose="02040502050405020303" pitchFamily="18" charset="0"/>
              </a:defRPr>
            </a:lvl2pPr>
            <a:lvl3pPr marL="914400" indent="0">
              <a:buNone/>
              <a:defRPr sz="4200">
                <a:solidFill>
                  <a:schemeClr val="bg1"/>
                </a:solidFill>
                <a:latin typeface="Georgia" panose="02040502050405020303" pitchFamily="18" charset="0"/>
              </a:defRPr>
            </a:lvl3pPr>
            <a:lvl4pPr marL="1371600" indent="0">
              <a:buNone/>
              <a:defRPr sz="4200">
                <a:solidFill>
                  <a:schemeClr val="bg1"/>
                </a:solidFill>
                <a:latin typeface="Georgia" panose="02040502050405020303" pitchFamily="18" charset="0"/>
              </a:defRPr>
            </a:lvl4pPr>
            <a:lvl5pPr marL="1828800" indent="0">
              <a:buNone/>
              <a:defRPr sz="4200">
                <a:solidFill>
                  <a:schemeClr val="bg1"/>
                </a:solidFill>
                <a:latin typeface="Georgia" panose="02040502050405020303" pitchFamily="18" charset="0"/>
              </a:defRPr>
            </a:lvl5pPr>
          </a:lstStyle>
          <a:p>
            <a:pPr>
              <a:lnSpc>
                <a:spcPct val="100000"/>
              </a:lnSpc>
            </a:pPr>
            <a:r>
              <a:rPr lang="en-US" sz="4200" baseline="0" dirty="0">
                <a:solidFill>
                  <a:schemeClr val="bg1"/>
                </a:solidFill>
                <a:latin typeface="Georgia" panose="02040502050405020303" pitchFamily="18" charset="0"/>
              </a:rPr>
              <a:t>Dynamic, experiential learning proven to change student lives</a:t>
            </a:r>
          </a:p>
        </p:txBody>
      </p:sp>
    </p:spTree>
    <p:extLst>
      <p:ext uri="{BB962C8B-B14F-4D97-AF65-F5344CB8AC3E}">
        <p14:creationId xmlns:p14="http://schemas.microsoft.com/office/powerpoint/2010/main" val="1364499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75FFD-5498-D440-8D3A-53599A7E9D96}"/>
              </a:ext>
            </a:extLst>
          </p:cNvPr>
          <p:cNvSpPr>
            <a:spLocks noGrp="1"/>
          </p:cNvSpPr>
          <p:nvPr>
            <p:ph type="title"/>
          </p:nvPr>
        </p:nvSpPr>
        <p:spPr>
          <a:xfrm>
            <a:off x="654914" y="335347"/>
            <a:ext cx="10515600" cy="597577"/>
          </a:xfrm>
          <a:prstGeom prst="rect">
            <a:avLst/>
          </a:prstGeom>
        </p:spPr>
        <p:txBody>
          <a:bodyPr/>
          <a:lstStyle>
            <a:lvl1pPr>
              <a:defRPr b="0"/>
            </a:lvl1pPr>
          </a:lstStyle>
          <a:p>
            <a:r>
              <a:rPr lang="en-US" dirty="0"/>
              <a:t>Click to edit Master title style</a:t>
            </a:r>
          </a:p>
        </p:txBody>
      </p:sp>
      <p:sp>
        <p:nvSpPr>
          <p:cNvPr id="7" name="audience (Accent)">
            <a:extLst>
              <a:ext uri="{FF2B5EF4-FFF2-40B4-BE49-F238E27FC236}">
                <a16:creationId xmlns:a16="http://schemas.microsoft.com/office/drawing/2014/main" id="{587E2D24-499B-5B4E-8800-889CAB2716E7}"/>
              </a:ext>
            </a:extLst>
          </p:cNvPr>
          <p:cNvSpPr txBox="1"/>
          <p:nvPr userDrawn="1"/>
        </p:nvSpPr>
        <p:spPr>
          <a:xfrm>
            <a:off x="11128008" y="6333524"/>
            <a:ext cx="694944" cy="286512"/>
          </a:xfrm>
          <a:prstGeom prst="rect">
            <a:avLst/>
          </a:prstGeom>
          <a:noFill/>
        </p:spPr>
        <p:txBody>
          <a:bodyPr vert="horz" rtlCol="0" anchor="t">
            <a:noAutofit/>
          </a:bodyPr>
          <a:lstStyle/>
          <a:p>
            <a:pPr marL="0" marR="0" lvl="0" indent="0" algn="r" defTabSz="965200" rtl="0" eaLnBrk="1" fontAlgn="base" latinLnBrk="0" hangingPunct="1">
              <a:lnSpc>
                <a:spcPct val="100000"/>
              </a:lnSpc>
              <a:spcBef>
                <a:spcPct val="0"/>
              </a:spcBef>
              <a:spcAft>
                <a:spcPct val="0"/>
              </a:spcAft>
              <a:buClrTx/>
              <a:buSzTx/>
              <a:buFontTx/>
              <a:buNone/>
              <a:tabLst/>
              <a:defRPr/>
            </a:pPr>
            <a:fld id="{8D2E3AEF-7DA9-A04D-B526-242E4340C88D}" type="slidenum">
              <a:rPr kumimoji="0" lang="en-US" sz="1200" b="0" i="0" u="none" strike="noStrike" kern="1200" cap="none" spc="0" normalizeH="0" baseline="0" noProof="0" smtClean="0">
                <a:ln>
                  <a:noFill/>
                </a:ln>
                <a:solidFill>
                  <a:schemeClr val="bg2"/>
                </a:solidFill>
                <a:effectLst/>
                <a:uLnTx/>
                <a:uFillTx/>
                <a:latin typeface="Arial" panose="020B0604020202020204" pitchFamily="34" charset="0"/>
                <a:ea typeface="+mn-ea"/>
                <a:cs typeface="Arial" charset="0"/>
              </a:rPr>
              <a:pPr marL="0" marR="0" lvl="0" indent="0" algn="r" defTabSz="965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chemeClr val="bg2"/>
              </a:solidFill>
              <a:effectLst/>
              <a:uLnTx/>
              <a:uFillTx/>
              <a:latin typeface="Arial" panose="020B0604020202020204" pitchFamily="34" charset="0"/>
              <a:ea typeface="+mn-ea"/>
              <a:cs typeface="Arial" charset="0"/>
            </a:endParaRPr>
          </a:p>
        </p:txBody>
      </p:sp>
      <p:sp>
        <p:nvSpPr>
          <p:cNvPr id="16" name="Oval 15">
            <a:extLst>
              <a:ext uri="{FF2B5EF4-FFF2-40B4-BE49-F238E27FC236}">
                <a16:creationId xmlns:a16="http://schemas.microsoft.com/office/drawing/2014/main" id="{96B5612D-BC90-4568-F26A-BB773D34E42C}"/>
              </a:ext>
            </a:extLst>
          </p:cNvPr>
          <p:cNvSpPr/>
          <p:nvPr userDrawn="1"/>
        </p:nvSpPr>
        <p:spPr>
          <a:xfrm rot="1176639">
            <a:off x="7655760" y="-6431443"/>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1A2B208-8D89-339D-5DBA-FC9C0A86068F}"/>
              </a:ext>
            </a:extLst>
          </p:cNvPr>
          <p:cNvSpPr/>
          <p:nvPr userDrawn="1"/>
        </p:nvSpPr>
        <p:spPr>
          <a:xfrm rot="1176639">
            <a:off x="6680837" y="-6911152"/>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8245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75FFD-5498-D440-8D3A-53599A7E9D96}"/>
              </a:ext>
            </a:extLst>
          </p:cNvPr>
          <p:cNvSpPr>
            <a:spLocks noGrp="1"/>
          </p:cNvSpPr>
          <p:nvPr>
            <p:ph type="title"/>
          </p:nvPr>
        </p:nvSpPr>
        <p:spPr>
          <a:xfrm>
            <a:off x="654914" y="335347"/>
            <a:ext cx="10515600" cy="597577"/>
          </a:xfrm>
          <a:prstGeom prst="rect">
            <a:avLst/>
          </a:prstGeom>
        </p:spPr>
        <p:txBody>
          <a:bodyPr/>
          <a:lstStyle>
            <a:lvl1pPr>
              <a:defRPr b="0"/>
            </a:lvl1pPr>
          </a:lstStyle>
          <a:p>
            <a:r>
              <a:rPr lang="en-US" dirty="0"/>
              <a:t>Click to edit Master title style</a:t>
            </a:r>
          </a:p>
        </p:txBody>
      </p:sp>
      <p:sp>
        <p:nvSpPr>
          <p:cNvPr id="3" name="Text Placeholder 2">
            <a:extLst>
              <a:ext uri="{FF2B5EF4-FFF2-40B4-BE49-F238E27FC236}">
                <a16:creationId xmlns:a16="http://schemas.microsoft.com/office/drawing/2014/main" id="{B492E453-8C9C-9346-8569-A48FA385FF03}"/>
              </a:ext>
            </a:extLst>
          </p:cNvPr>
          <p:cNvSpPr>
            <a:spLocks noGrp="1"/>
          </p:cNvSpPr>
          <p:nvPr>
            <p:ph type="body" idx="1"/>
          </p:nvPr>
        </p:nvSpPr>
        <p:spPr>
          <a:xfrm>
            <a:off x="654913" y="1290003"/>
            <a:ext cx="5157787" cy="38639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
                <a:srgbClr val="FAA519"/>
              </a:buClr>
              <a:buSzTx/>
              <a:buFont typeface="Wingdings" pitchFamily="2" charset="2"/>
              <a:buNone/>
              <a:tabLst/>
              <a:defRPr sz="1900" b="1">
                <a:solidFill>
                  <a:srgbClr val="0E94B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0724CF03-F9FD-5048-85F1-7C2D0DE5C0E5}"/>
              </a:ext>
            </a:extLst>
          </p:cNvPr>
          <p:cNvSpPr>
            <a:spLocks noGrp="1"/>
          </p:cNvSpPr>
          <p:nvPr>
            <p:ph sz="half" idx="2"/>
          </p:nvPr>
        </p:nvSpPr>
        <p:spPr>
          <a:xfrm>
            <a:off x="654914" y="1790930"/>
            <a:ext cx="5157787" cy="3684588"/>
          </a:xfrm>
          <a:prstGeom prst="rect">
            <a:avLst/>
          </a:prstGeom>
        </p:spPr>
        <p:txBody>
          <a:bodyPr/>
          <a:lstStyle>
            <a:lvl1pPr>
              <a:defRPr sz="19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audience (Accent)">
            <a:extLst>
              <a:ext uri="{FF2B5EF4-FFF2-40B4-BE49-F238E27FC236}">
                <a16:creationId xmlns:a16="http://schemas.microsoft.com/office/drawing/2014/main" id="{587E2D24-499B-5B4E-8800-889CAB2716E7}"/>
              </a:ext>
            </a:extLst>
          </p:cNvPr>
          <p:cNvSpPr txBox="1"/>
          <p:nvPr userDrawn="1"/>
        </p:nvSpPr>
        <p:spPr>
          <a:xfrm>
            <a:off x="11128008" y="6333524"/>
            <a:ext cx="694944" cy="286512"/>
          </a:xfrm>
          <a:prstGeom prst="rect">
            <a:avLst/>
          </a:prstGeom>
          <a:noFill/>
        </p:spPr>
        <p:txBody>
          <a:bodyPr vert="horz" rtlCol="0" anchor="t">
            <a:noAutofit/>
          </a:bodyPr>
          <a:lstStyle/>
          <a:p>
            <a:pPr marL="0" marR="0" lvl="0" indent="0" algn="r" defTabSz="965200" rtl="0" eaLnBrk="1" fontAlgn="base" latinLnBrk="0" hangingPunct="1">
              <a:lnSpc>
                <a:spcPct val="100000"/>
              </a:lnSpc>
              <a:spcBef>
                <a:spcPct val="0"/>
              </a:spcBef>
              <a:spcAft>
                <a:spcPct val="0"/>
              </a:spcAft>
              <a:buClrTx/>
              <a:buSzTx/>
              <a:buFontTx/>
              <a:buNone/>
              <a:tabLst/>
              <a:defRPr/>
            </a:pPr>
            <a:fld id="{8D2E3AEF-7DA9-A04D-B526-242E4340C88D}" type="slidenum">
              <a:rPr kumimoji="0" lang="en-US" sz="1200" b="0" i="0" u="none" strike="noStrike" kern="1200" cap="none" spc="0" normalizeH="0" baseline="0" noProof="0" smtClean="0">
                <a:ln>
                  <a:noFill/>
                </a:ln>
                <a:solidFill>
                  <a:schemeClr val="bg2"/>
                </a:solidFill>
                <a:effectLst/>
                <a:uLnTx/>
                <a:uFillTx/>
                <a:latin typeface="Arial" panose="020B0604020202020204" pitchFamily="34" charset="0"/>
                <a:ea typeface="+mn-ea"/>
                <a:cs typeface="Arial" charset="0"/>
              </a:rPr>
              <a:pPr marL="0" marR="0" lvl="0" indent="0" algn="r" defTabSz="965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chemeClr val="bg2"/>
              </a:solidFill>
              <a:effectLst/>
              <a:uLnTx/>
              <a:uFillTx/>
              <a:latin typeface="Arial" panose="020B0604020202020204" pitchFamily="34" charset="0"/>
              <a:ea typeface="+mn-ea"/>
              <a:cs typeface="Arial" charset="0"/>
            </a:endParaRPr>
          </a:p>
        </p:txBody>
      </p:sp>
      <p:sp>
        <p:nvSpPr>
          <p:cNvPr id="16" name="Oval 15">
            <a:extLst>
              <a:ext uri="{FF2B5EF4-FFF2-40B4-BE49-F238E27FC236}">
                <a16:creationId xmlns:a16="http://schemas.microsoft.com/office/drawing/2014/main" id="{96B5612D-BC90-4568-F26A-BB773D34E42C}"/>
              </a:ext>
            </a:extLst>
          </p:cNvPr>
          <p:cNvSpPr/>
          <p:nvPr userDrawn="1"/>
        </p:nvSpPr>
        <p:spPr>
          <a:xfrm rot="1176639">
            <a:off x="7655760" y="-6431443"/>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1A2B208-8D89-339D-5DBA-FC9C0A86068F}"/>
              </a:ext>
            </a:extLst>
          </p:cNvPr>
          <p:cNvSpPr/>
          <p:nvPr userDrawn="1"/>
        </p:nvSpPr>
        <p:spPr>
          <a:xfrm rot="1176639">
            <a:off x="6680837" y="-6911152"/>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6CED38BB-AC58-F6BF-35E7-205475DD43AC}"/>
              </a:ext>
            </a:extLst>
          </p:cNvPr>
          <p:cNvSpPr>
            <a:spLocks noGrp="1"/>
          </p:cNvSpPr>
          <p:nvPr>
            <p:ph type="body" idx="10"/>
          </p:nvPr>
        </p:nvSpPr>
        <p:spPr>
          <a:xfrm>
            <a:off x="6029553" y="1290003"/>
            <a:ext cx="5157787" cy="38639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
                <a:srgbClr val="FAA519"/>
              </a:buClr>
              <a:buSzTx/>
              <a:buFont typeface="Wingdings" pitchFamily="2" charset="2"/>
              <a:buNone/>
              <a:tabLst/>
              <a:defRPr sz="1900" b="1">
                <a:solidFill>
                  <a:srgbClr val="0E94B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Content Placeholder 3">
            <a:extLst>
              <a:ext uri="{FF2B5EF4-FFF2-40B4-BE49-F238E27FC236}">
                <a16:creationId xmlns:a16="http://schemas.microsoft.com/office/drawing/2014/main" id="{DA31241E-C6F7-A703-8D96-858ED48A2F3D}"/>
              </a:ext>
            </a:extLst>
          </p:cNvPr>
          <p:cNvSpPr>
            <a:spLocks noGrp="1"/>
          </p:cNvSpPr>
          <p:nvPr>
            <p:ph sz="half" idx="11"/>
          </p:nvPr>
        </p:nvSpPr>
        <p:spPr>
          <a:xfrm>
            <a:off x="6029554" y="1790930"/>
            <a:ext cx="5157787" cy="3684588"/>
          </a:xfrm>
          <a:prstGeom prst="rect">
            <a:avLst/>
          </a:prstGeom>
        </p:spPr>
        <p:txBody>
          <a:bodyPr/>
          <a:lstStyle>
            <a:lvl1pPr>
              <a:defRPr sz="19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48068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C794EF1-748C-5D4E-ADFD-82121801C8FC}"/>
              </a:ext>
            </a:extLst>
          </p:cNvPr>
          <p:cNvSpPr>
            <a:spLocks noGrp="1"/>
          </p:cNvSpPr>
          <p:nvPr>
            <p:ph type="title"/>
          </p:nvPr>
        </p:nvSpPr>
        <p:spPr>
          <a:xfrm>
            <a:off x="654914" y="335347"/>
            <a:ext cx="10515600" cy="597577"/>
          </a:xfrm>
          <a:prstGeom prst="rect">
            <a:avLst/>
          </a:prstGeom>
        </p:spPr>
        <p:txBody>
          <a:bodyPr/>
          <a:lstStyle>
            <a:lvl1pPr>
              <a:defRPr b="0"/>
            </a:lvl1pPr>
          </a:lstStyle>
          <a:p>
            <a:r>
              <a:rPr lang="en-US" dirty="0"/>
              <a:t>Click to edit Master title style</a:t>
            </a:r>
          </a:p>
        </p:txBody>
      </p:sp>
      <p:sp>
        <p:nvSpPr>
          <p:cNvPr id="9" name="audience (Accent)">
            <a:extLst>
              <a:ext uri="{FF2B5EF4-FFF2-40B4-BE49-F238E27FC236}">
                <a16:creationId xmlns:a16="http://schemas.microsoft.com/office/drawing/2014/main" id="{F30490B7-F0BB-2943-9187-CEB84EE14211}"/>
              </a:ext>
            </a:extLst>
          </p:cNvPr>
          <p:cNvSpPr txBox="1"/>
          <p:nvPr userDrawn="1"/>
        </p:nvSpPr>
        <p:spPr>
          <a:xfrm>
            <a:off x="11128008" y="6333524"/>
            <a:ext cx="694944" cy="286512"/>
          </a:xfrm>
          <a:prstGeom prst="rect">
            <a:avLst/>
          </a:prstGeom>
          <a:noFill/>
        </p:spPr>
        <p:txBody>
          <a:bodyPr vert="horz" rtlCol="0" anchor="t">
            <a:noAutofit/>
          </a:bodyPr>
          <a:lstStyle/>
          <a:p>
            <a:pPr marL="0" marR="0" lvl="0" indent="0" algn="r" defTabSz="965200" rtl="0" eaLnBrk="1" fontAlgn="base" latinLnBrk="0" hangingPunct="1">
              <a:lnSpc>
                <a:spcPct val="100000"/>
              </a:lnSpc>
              <a:spcBef>
                <a:spcPct val="0"/>
              </a:spcBef>
              <a:spcAft>
                <a:spcPct val="0"/>
              </a:spcAft>
              <a:buClrTx/>
              <a:buSzTx/>
              <a:buFontTx/>
              <a:buNone/>
              <a:tabLst/>
              <a:defRPr/>
            </a:pPr>
            <a:fld id="{8D2E3AEF-7DA9-A04D-B526-242E4340C88D}" type="slidenum">
              <a:rPr kumimoji="0" lang="en-US" sz="1200" b="0" i="0" u="none" strike="noStrike" kern="1200" cap="none" spc="0" normalizeH="0" baseline="0" noProof="0" smtClean="0">
                <a:ln>
                  <a:noFill/>
                </a:ln>
                <a:solidFill>
                  <a:schemeClr val="bg2"/>
                </a:solidFill>
                <a:effectLst/>
                <a:uLnTx/>
                <a:uFillTx/>
                <a:latin typeface="Arial" panose="020B0604020202020204" pitchFamily="34" charset="0"/>
                <a:ea typeface="+mn-ea"/>
                <a:cs typeface="Arial" charset="0"/>
              </a:rPr>
              <a:pPr marL="0" marR="0" lvl="0" indent="0" algn="r" defTabSz="965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chemeClr val="bg2"/>
              </a:solidFill>
              <a:effectLst/>
              <a:uLnTx/>
              <a:uFillTx/>
              <a:latin typeface="Arial" panose="020B0604020202020204" pitchFamily="34" charset="0"/>
              <a:ea typeface="+mn-ea"/>
              <a:cs typeface="Arial" charset="0"/>
            </a:endParaRPr>
          </a:p>
        </p:txBody>
      </p:sp>
      <p:sp>
        <p:nvSpPr>
          <p:cNvPr id="12" name="Oval 11">
            <a:extLst>
              <a:ext uri="{FF2B5EF4-FFF2-40B4-BE49-F238E27FC236}">
                <a16:creationId xmlns:a16="http://schemas.microsoft.com/office/drawing/2014/main" id="{6B39CE7E-83C2-F94F-B7D5-A1143AEF3406}"/>
              </a:ext>
            </a:extLst>
          </p:cNvPr>
          <p:cNvSpPr/>
          <p:nvPr userDrawn="1"/>
        </p:nvSpPr>
        <p:spPr>
          <a:xfrm rot="1176639">
            <a:off x="7655760" y="-6431443"/>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2319C71-F876-3E4D-A6FB-2C9E4B048B11}"/>
              </a:ext>
            </a:extLst>
          </p:cNvPr>
          <p:cNvSpPr/>
          <p:nvPr userDrawn="1"/>
        </p:nvSpPr>
        <p:spPr>
          <a:xfrm rot="1176639">
            <a:off x="6680837" y="-6911152"/>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DA0AE3B0-FCA0-B4E0-0E53-86A8A731F00E}"/>
              </a:ext>
            </a:extLst>
          </p:cNvPr>
          <p:cNvSpPr>
            <a:spLocks noGrp="1"/>
          </p:cNvSpPr>
          <p:nvPr>
            <p:ph type="body" idx="1"/>
          </p:nvPr>
        </p:nvSpPr>
        <p:spPr>
          <a:xfrm>
            <a:off x="654913" y="1290003"/>
            <a:ext cx="9282462" cy="38639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
                <a:srgbClr val="FAA519"/>
              </a:buClr>
              <a:buSzTx/>
              <a:buFont typeface="Wingdings" pitchFamily="2" charset="2"/>
              <a:buNone/>
              <a:tabLst/>
              <a:defRPr sz="1900" b="1">
                <a:solidFill>
                  <a:srgbClr val="0E94B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a:extLst>
              <a:ext uri="{FF2B5EF4-FFF2-40B4-BE49-F238E27FC236}">
                <a16:creationId xmlns:a16="http://schemas.microsoft.com/office/drawing/2014/main" id="{FE05304E-2CEC-69CE-23ED-16D2F53E6DBB}"/>
              </a:ext>
            </a:extLst>
          </p:cNvPr>
          <p:cNvSpPr>
            <a:spLocks noGrp="1"/>
          </p:cNvSpPr>
          <p:nvPr>
            <p:ph sz="half" idx="2"/>
          </p:nvPr>
        </p:nvSpPr>
        <p:spPr>
          <a:xfrm>
            <a:off x="654914" y="1790930"/>
            <a:ext cx="9282462" cy="3684588"/>
          </a:xfrm>
          <a:prstGeom prst="rect">
            <a:avLst/>
          </a:prstGeom>
        </p:spPr>
        <p:txBody>
          <a:bodyPr/>
          <a:lstStyle>
            <a:lvl1pPr>
              <a:defRPr sz="19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1119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C794EF1-748C-5D4E-ADFD-82121801C8FC}"/>
              </a:ext>
            </a:extLst>
          </p:cNvPr>
          <p:cNvSpPr>
            <a:spLocks noGrp="1"/>
          </p:cNvSpPr>
          <p:nvPr>
            <p:ph type="title"/>
          </p:nvPr>
        </p:nvSpPr>
        <p:spPr>
          <a:xfrm>
            <a:off x="654914" y="335347"/>
            <a:ext cx="10515600" cy="597577"/>
          </a:xfrm>
          <a:prstGeom prst="rect">
            <a:avLst/>
          </a:prstGeom>
        </p:spPr>
        <p:txBody>
          <a:bodyPr/>
          <a:lstStyle>
            <a:lvl1pPr>
              <a:defRPr b="0"/>
            </a:lvl1pPr>
          </a:lstStyle>
          <a:p>
            <a:r>
              <a:rPr lang="en-US" dirty="0"/>
              <a:t>Click to edit Master title style</a:t>
            </a:r>
          </a:p>
        </p:txBody>
      </p:sp>
      <p:sp>
        <p:nvSpPr>
          <p:cNvPr id="9" name="audience (Accent)">
            <a:extLst>
              <a:ext uri="{FF2B5EF4-FFF2-40B4-BE49-F238E27FC236}">
                <a16:creationId xmlns:a16="http://schemas.microsoft.com/office/drawing/2014/main" id="{F30490B7-F0BB-2943-9187-CEB84EE14211}"/>
              </a:ext>
            </a:extLst>
          </p:cNvPr>
          <p:cNvSpPr txBox="1"/>
          <p:nvPr userDrawn="1"/>
        </p:nvSpPr>
        <p:spPr>
          <a:xfrm>
            <a:off x="11128008" y="6333524"/>
            <a:ext cx="694944" cy="286512"/>
          </a:xfrm>
          <a:prstGeom prst="rect">
            <a:avLst/>
          </a:prstGeom>
          <a:noFill/>
        </p:spPr>
        <p:txBody>
          <a:bodyPr vert="horz" rtlCol="0" anchor="t">
            <a:noAutofit/>
          </a:bodyPr>
          <a:lstStyle/>
          <a:p>
            <a:pPr marL="0" marR="0" lvl="0" indent="0" algn="r" defTabSz="965200" rtl="0" eaLnBrk="1" fontAlgn="base" latinLnBrk="0" hangingPunct="1">
              <a:lnSpc>
                <a:spcPct val="100000"/>
              </a:lnSpc>
              <a:spcBef>
                <a:spcPct val="0"/>
              </a:spcBef>
              <a:spcAft>
                <a:spcPct val="0"/>
              </a:spcAft>
              <a:buClrTx/>
              <a:buSzTx/>
              <a:buFontTx/>
              <a:buNone/>
              <a:tabLst/>
              <a:defRPr/>
            </a:pPr>
            <a:fld id="{8D2E3AEF-7DA9-A04D-B526-242E4340C88D}" type="slidenum">
              <a:rPr kumimoji="0" lang="en-US" sz="1200" b="0" i="0" u="none" strike="noStrike" kern="1200" cap="none" spc="0" normalizeH="0" baseline="0" noProof="0" smtClean="0">
                <a:ln>
                  <a:noFill/>
                </a:ln>
                <a:solidFill>
                  <a:schemeClr val="bg2"/>
                </a:solidFill>
                <a:effectLst/>
                <a:uLnTx/>
                <a:uFillTx/>
                <a:latin typeface="Arial" panose="020B0604020202020204" pitchFamily="34" charset="0"/>
                <a:ea typeface="+mn-ea"/>
                <a:cs typeface="Arial" charset="0"/>
              </a:rPr>
              <a:pPr marL="0" marR="0" lvl="0" indent="0" algn="r" defTabSz="965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chemeClr val="bg2"/>
              </a:solidFill>
              <a:effectLst/>
              <a:uLnTx/>
              <a:uFillTx/>
              <a:latin typeface="Arial" panose="020B0604020202020204" pitchFamily="34" charset="0"/>
              <a:ea typeface="+mn-ea"/>
              <a:cs typeface="Arial" charset="0"/>
            </a:endParaRPr>
          </a:p>
        </p:txBody>
      </p:sp>
      <p:sp>
        <p:nvSpPr>
          <p:cNvPr id="12" name="Oval 11">
            <a:extLst>
              <a:ext uri="{FF2B5EF4-FFF2-40B4-BE49-F238E27FC236}">
                <a16:creationId xmlns:a16="http://schemas.microsoft.com/office/drawing/2014/main" id="{6B39CE7E-83C2-F94F-B7D5-A1143AEF3406}"/>
              </a:ext>
            </a:extLst>
          </p:cNvPr>
          <p:cNvSpPr/>
          <p:nvPr userDrawn="1"/>
        </p:nvSpPr>
        <p:spPr>
          <a:xfrm rot="1176639">
            <a:off x="7655760" y="-6431443"/>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2319C71-F876-3E4D-A6FB-2C9E4B048B11}"/>
              </a:ext>
            </a:extLst>
          </p:cNvPr>
          <p:cNvSpPr/>
          <p:nvPr userDrawn="1"/>
        </p:nvSpPr>
        <p:spPr>
          <a:xfrm rot="1176639">
            <a:off x="6680837" y="-6911152"/>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DA0AE3B0-FCA0-B4E0-0E53-86A8A731F00E}"/>
              </a:ext>
            </a:extLst>
          </p:cNvPr>
          <p:cNvSpPr>
            <a:spLocks noGrp="1"/>
          </p:cNvSpPr>
          <p:nvPr>
            <p:ph type="body" idx="1"/>
          </p:nvPr>
        </p:nvSpPr>
        <p:spPr>
          <a:xfrm>
            <a:off x="654913" y="1290003"/>
            <a:ext cx="9282462" cy="38639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
                <a:srgbClr val="FAA519"/>
              </a:buClr>
              <a:buSzTx/>
              <a:buFont typeface="Wingdings" pitchFamily="2" charset="2"/>
              <a:buNone/>
              <a:tabLst/>
              <a:defRPr sz="1900" b="1">
                <a:solidFill>
                  <a:srgbClr val="0E94B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a:extLst>
              <a:ext uri="{FF2B5EF4-FFF2-40B4-BE49-F238E27FC236}">
                <a16:creationId xmlns:a16="http://schemas.microsoft.com/office/drawing/2014/main" id="{FE05304E-2CEC-69CE-23ED-16D2F53E6DBB}"/>
              </a:ext>
            </a:extLst>
          </p:cNvPr>
          <p:cNvSpPr>
            <a:spLocks noGrp="1"/>
          </p:cNvSpPr>
          <p:nvPr>
            <p:ph sz="half" idx="2"/>
          </p:nvPr>
        </p:nvSpPr>
        <p:spPr>
          <a:xfrm>
            <a:off x="654914" y="1790930"/>
            <a:ext cx="9282462" cy="3684588"/>
          </a:xfrm>
          <a:prstGeom prst="rect">
            <a:avLst/>
          </a:prstGeom>
        </p:spPr>
        <p:txBody>
          <a:bodyPr/>
          <a:lstStyle>
            <a:lvl1pPr>
              <a:defRPr sz="19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5930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C51F1365-38FD-2F4D-BB1C-F4F87776BD92}"/>
              </a:ext>
            </a:extLst>
          </p:cNvPr>
          <p:cNvSpPr/>
          <p:nvPr userDrawn="1"/>
        </p:nvSpPr>
        <p:spPr>
          <a:xfrm>
            <a:off x="0" y="2404388"/>
            <a:ext cx="12192000" cy="3867828"/>
          </a:xfrm>
          <a:prstGeom prst="roundRect">
            <a:avLst>
              <a:gd name="adj" fmla="val 0"/>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udience (Accent)">
            <a:extLst>
              <a:ext uri="{FF2B5EF4-FFF2-40B4-BE49-F238E27FC236}">
                <a16:creationId xmlns:a16="http://schemas.microsoft.com/office/drawing/2014/main" id="{9AB6E3A2-0079-6442-BB7B-2A865029B0C0}"/>
              </a:ext>
            </a:extLst>
          </p:cNvPr>
          <p:cNvSpPr txBox="1"/>
          <p:nvPr userDrawn="1"/>
        </p:nvSpPr>
        <p:spPr>
          <a:xfrm>
            <a:off x="11128008" y="6333524"/>
            <a:ext cx="694944" cy="286512"/>
          </a:xfrm>
          <a:prstGeom prst="rect">
            <a:avLst/>
          </a:prstGeom>
          <a:noFill/>
        </p:spPr>
        <p:txBody>
          <a:bodyPr vert="horz" rtlCol="0" anchor="t">
            <a:noAutofit/>
          </a:bodyPr>
          <a:lstStyle/>
          <a:p>
            <a:pPr marL="0" marR="0" lvl="0" indent="0" algn="r" defTabSz="965200" rtl="0" eaLnBrk="1" fontAlgn="base" latinLnBrk="0" hangingPunct="1">
              <a:lnSpc>
                <a:spcPct val="100000"/>
              </a:lnSpc>
              <a:spcBef>
                <a:spcPct val="0"/>
              </a:spcBef>
              <a:spcAft>
                <a:spcPct val="0"/>
              </a:spcAft>
              <a:buClrTx/>
              <a:buSzTx/>
              <a:buFontTx/>
              <a:buNone/>
              <a:tabLst/>
              <a:defRPr/>
            </a:pPr>
            <a:fld id="{8D2E3AEF-7DA9-A04D-B526-242E4340C88D}" type="slidenum">
              <a:rPr kumimoji="0" lang="en-US" sz="1200" b="0" i="0" u="none" strike="noStrike" kern="1200" cap="none" spc="0" normalizeH="0" baseline="0" noProof="0" smtClean="0">
                <a:ln>
                  <a:noFill/>
                </a:ln>
                <a:solidFill>
                  <a:schemeClr val="bg2"/>
                </a:solidFill>
                <a:effectLst/>
                <a:uLnTx/>
                <a:uFillTx/>
                <a:latin typeface="Arial" panose="020B0604020202020204" pitchFamily="34" charset="0"/>
                <a:ea typeface="+mn-ea"/>
                <a:cs typeface="Arial" charset="0"/>
              </a:rPr>
              <a:pPr marL="0" marR="0" lvl="0" indent="0" algn="r" defTabSz="965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chemeClr val="bg2"/>
              </a:solidFill>
              <a:effectLst/>
              <a:uLnTx/>
              <a:uFillTx/>
              <a:latin typeface="Arial" panose="020B0604020202020204" pitchFamily="34" charset="0"/>
              <a:ea typeface="+mn-ea"/>
              <a:cs typeface="Arial" charset="0"/>
            </a:endParaRPr>
          </a:p>
        </p:txBody>
      </p:sp>
      <p:sp>
        <p:nvSpPr>
          <p:cNvPr id="20" name="Title 1">
            <a:extLst>
              <a:ext uri="{FF2B5EF4-FFF2-40B4-BE49-F238E27FC236}">
                <a16:creationId xmlns:a16="http://schemas.microsoft.com/office/drawing/2014/main" id="{07DAD7DE-76E0-494B-BE1C-07903401AEE7}"/>
              </a:ext>
            </a:extLst>
          </p:cNvPr>
          <p:cNvSpPr>
            <a:spLocks noGrp="1"/>
          </p:cNvSpPr>
          <p:nvPr>
            <p:ph type="title"/>
          </p:nvPr>
        </p:nvSpPr>
        <p:spPr>
          <a:xfrm>
            <a:off x="654914" y="335347"/>
            <a:ext cx="10515600" cy="597577"/>
          </a:xfrm>
          <a:prstGeom prst="rect">
            <a:avLst/>
          </a:prstGeom>
        </p:spPr>
        <p:txBody>
          <a:bodyPr/>
          <a:lstStyle>
            <a:lvl1pPr>
              <a:defRPr b="0"/>
            </a:lvl1pPr>
          </a:lstStyle>
          <a:p>
            <a:r>
              <a:rPr lang="en-US" dirty="0"/>
              <a:t>Click to edit Master title style</a:t>
            </a:r>
          </a:p>
        </p:txBody>
      </p:sp>
      <p:sp>
        <p:nvSpPr>
          <p:cNvPr id="24" name="Rounded Rectangle 23">
            <a:extLst>
              <a:ext uri="{FF2B5EF4-FFF2-40B4-BE49-F238E27FC236}">
                <a16:creationId xmlns:a16="http://schemas.microsoft.com/office/drawing/2014/main" id="{ABDC2924-E654-8344-8099-AF55214B952A}"/>
              </a:ext>
            </a:extLst>
          </p:cNvPr>
          <p:cNvSpPr/>
          <p:nvPr userDrawn="1"/>
        </p:nvSpPr>
        <p:spPr>
          <a:xfrm>
            <a:off x="0" y="6667332"/>
            <a:ext cx="12192000" cy="190668"/>
          </a:xfrm>
          <a:prstGeom prst="roundRect">
            <a:avLst>
              <a:gd name="adj" fmla="val 0"/>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CAA9DD66-A352-7F86-7E16-379A543353AD}"/>
              </a:ext>
            </a:extLst>
          </p:cNvPr>
          <p:cNvSpPr>
            <a:spLocks noGrp="1"/>
          </p:cNvSpPr>
          <p:nvPr>
            <p:ph type="body" idx="1"/>
          </p:nvPr>
        </p:nvSpPr>
        <p:spPr>
          <a:xfrm>
            <a:off x="8135317" y="3827555"/>
            <a:ext cx="2797142" cy="38639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
                <a:srgbClr val="FAA519"/>
              </a:buClr>
              <a:buSzTx/>
              <a:buFont typeface="Wingdings" pitchFamily="2" charset="2"/>
              <a:buNone/>
              <a:tabLst/>
              <a:defRPr sz="1700" b="1">
                <a:solidFill>
                  <a:srgbClr val="0E94B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19" name="Content Placeholder 3">
            <a:extLst>
              <a:ext uri="{FF2B5EF4-FFF2-40B4-BE49-F238E27FC236}">
                <a16:creationId xmlns:a16="http://schemas.microsoft.com/office/drawing/2014/main" id="{06BF7B75-8835-9A2C-599A-920975487FF5}"/>
              </a:ext>
            </a:extLst>
          </p:cNvPr>
          <p:cNvSpPr>
            <a:spLocks noGrp="1"/>
          </p:cNvSpPr>
          <p:nvPr>
            <p:ph sz="half" idx="2"/>
          </p:nvPr>
        </p:nvSpPr>
        <p:spPr>
          <a:xfrm>
            <a:off x="8135318" y="4195491"/>
            <a:ext cx="2797142" cy="1431555"/>
          </a:xfrm>
          <a:prstGeom prst="rect">
            <a:avLst/>
          </a:prstGeom>
        </p:spPr>
        <p:txBody>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dirty="0"/>
              <a:t>Click to edit Master text styles</a:t>
            </a:r>
          </a:p>
        </p:txBody>
      </p:sp>
      <p:sp>
        <p:nvSpPr>
          <p:cNvPr id="21" name="Text Placeholder 2">
            <a:extLst>
              <a:ext uri="{FF2B5EF4-FFF2-40B4-BE49-F238E27FC236}">
                <a16:creationId xmlns:a16="http://schemas.microsoft.com/office/drawing/2014/main" id="{09161B59-A42D-C895-5F63-B049C4C4AACC}"/>
              </a:ext>
            </a:extLst>
          </p:cNvPr>
          <p:cNvSpPr>
            <a:spLocks noGrp="1"/>
          </p:cNvSpPr>
          <p:nvPr>
            <p:ph type="body" idx="10"/>
          </p:nvPr>
        </p:nvSpPr>
        <p:spPr>
          <a:xfrm>
            <a:off x="4544952" y="3827555"/>
            <a:ext cx="2797142" cy="38639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
                <a:srgbClr val="FAA519"/>
              </a:buClr>
              <a:buSzTx/>
              <a:buFont typeface="Wingdings" pitchFamily="2" charset="2"/>
              <a:buNone/>
              <a:tabLst/>
              <a:defRPr sz="1700" b="1">
                <a:solidFill>
                  <a:srgbClr val="0E94B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22" name="Content Placeholder 3">
            <a:extLst>
              <a:ext uri="{FF2B5EF4-FFF2-40B4-BE49-F238E27FC236}">
                <a16:creationId xmlns:a16="http://schemas.microsoft.com/office/drawing/2014/main" id="{22310699-BCEF-413C-2C97-E9233D83DC4E}"/>
              </a:ext>
            </a:extLst>
          </p:cNvPr>
          <p:cNvSpPr>
            <a:spLocks noGrp="1"/>
          </p:cNvSpPr>
          <p:nvPr>
            <p:ph sz="half" idx="11"/>
          </p:nvPr>
        </p:nvSpPr>
        <p:spPr>
          <a:xfrm>
            <a:off x="4544953" y="4195491"/>
            <a:ext cx="2797142" cy="1431555"/>
          </a:xfrm>
          <a:prstGeom prst="rect">
            <a:avLst/>
          </a:prstGeom>
        </p:spPr>
        <p:txBody>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dirty="0"/>
              <a:t>Click to edit Master text styles</a:t>
            </a:r>
          </a:p>
        </p:txBody>
      </p:sp>
      <p:sp>
        <p:nvSpPr>
          <p:cNvPr id="23" name="Text Placeholder 2">
            <a:extLst>
              <a:ext uri="{FF2B5EF4-FFF2-40B4-BE49-F238E27FC236}">
                <a16:creationId xmlns:a16="http://schemas.microsoft.com/office/drawing/2014/main" id="{C4396E5D-86A6-1134-28FE-C1BCD2560ACD}"/>
              </a:ext>
            </a:extLst>
          </p:cNvPr>
          <p:cNvSpPr>
            <a:spLocks noGrp="1"/>
          </p:cNvSpPr>
          <p:nvPr>
            <p:ph type="body" idx="12"/>
          </p:nvPr>
        </p:nvSpPr>
        <p:spPr>
          <a:xfrm>
            <a:off x="927693" y="3827555"/>
            <a:ext cx="2797142" cy="38639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
                <a:srgbClr val="FAA519"/>
              </a:buClr>
              <a:buSzTx/>
              <a:buFont typeface="Wingdings" pitchFamily="2" charset="2"/>
              <a:buNone/>
              <a:tabLst/>
              <a:defRPr sz="1700" b="1">
                <a:solidFill>
                  <a:srgbClr val="0E94B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25" name="Content Placeholder 3">
            <a:extLst>
              <a:ext uri="{FF2B5EF4-FFF2-40B4-BE49-F238E27FC236}">
                <a16:creationId xmlns:a16="http://schemas.microsoft.com/office/drawing/2014/main" id="{AFA7FE43-BAB0-C371-9A7C-D3ADC9089435}"/>
              </a:ext>
            </a:extLst>
          </p:cNvPr>
          <p:cNvSpPr>
            <a:spLocks noGrp="1"/>
          </p:cNvSpPr>
          <p:nvPr>
            <p:ph sz="half" idx="13"/>
          </p:nvPr>
        </p:nvSpPr>
        <p:spPr>
          <a:xfrm>
            <a:off x="927694" y="4195491"/>
            <a:ext cx="2797142" cy="1431555"/>
          </a:xfrm>
          <a:prstGeom prst="rect">
            <a:avLst/>
          </a:prstGeom>
        </p:spPr>
        <p:txBody>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dirty="0"/>
              <a:t>Click to edit Master text styles</a:t>
            </a:r>
          </a:p>
        </p:txBody>
      </p:sp>
    </p:spTree>
    <p:extLst>
      <p:ext uri="{BB962C8B-B14F-4D97-AF65-F5344CB8AC3E}">
        <p14:creationId xmlns:p14="http://schemas.microsoft.com/office/powerpoint/2010/main" val="1671442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9" name="audience (Accent)">
            <a:extLst>
              <a:ext uri="{FF2B5EF4-FFF2-40B4-BE49-F238E27FC236}">
                <a16:creationId xmlns:a16="http://schemas.microsoft.com/office/drawing/2014/main" id="{9AB6E3A2-0079-6442-BB7B-2A865029B0C0}"/>
              </a:ext>
            </a:extLst>
          </p:cNvPr>
          <p:cNvSpPr txBox="1"/>
          <p:nvPr userDrawn="1"/>
        </p:nvSpPr>
        <p:spPr>
          <a:xfrm>
            <a:off x="11128008" y="6333524"/>
            <a:ext cx="694944" cy="286512"/>
          </a:xfrm>
          <a:prstGeom prst="rect">
            <a:avLst/>
          </a:prstGeom>
          <a:noFill/>
        </p:spPr>
        <p:txBody>
          <a:bodyPr vert="horz" rtlCol="0" anchor="t">
            <a:noAutofit/>
          </a:bodyPr>
          <a:lstStyle/>
          <a:p>
            <a:pPr marL="0" marR="0" lvl="0" indent="0" algn="r" defTabSz="965200" rtl="0" eaLnBrk="1" fontAlgn="base" latinLnBrk="0" hangingPunct="1">
              <a:lnSpc>
                <a:spcPct val="100000"/>
              </a:lnSpc>
              <a:spcBef>
                <a:spcPct val="0"/>
              </a:spcBef>
              <a:spcAft>
                <a:spcPct val="0"/>
              </a:spcAft>
              <a:buClrTx/>
              <a:buSzTx/>
              <a:buFontTx/>
              <a:buNone/>
              <a:tabLst/>
              <a:defRPr/>
            </a:pPr>
            <a:fld id="{8D2E3AEF-7DA9-A04D-B526-242E4340C88D}" type="slidenum">
              <a:rPr kumimoji="0" lang="en-US" sz="1200" b="0" i="0" u="none" strike="noStrike" kern="1200" cap="none" spc="0" normalizeH="0" baseline="0" noProof="0" smtClean="0">
                <a:ln>
                  <a:noFill/>
                </a:ln>
                <a:solidFill>
                  <a:schemeClr val="bg2"/>
                </a:solidFill>
                <a:effectLst/>
                <a:uLnTx/>
                <a:uFillTx/>
                <a:latin typeface="Arial" panose="020B0604020202020204" pitchFamily="34" charset="0"/>
                <a:ea typeface="+mn-ea"/>
                <a:cs typeface="Arial" charset="0"/>
              </a:rPr>
              <a:pPr marL="0" marR="0" lvl="0" indent="0" algn="r" defTabSz="965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chemeClr val="bg2"/>
              </a:solidFill>
              <a:effectLst/>
              <a:uLnTx/>
              <a:uFillTx/>
              <a:latin typeface="Arial" panose="020B0604020202020204" pitchFamily="34" charset="0"/>
              <a:ea typeface="+mn-ea"/>
              <a:cs typeface="Arial" charset="0"/>
            </a:endParaRPr>
          </a:p>
        </p:txBody>
      </p:sp>
      <p:sp>
        <p:nvSpPr>
          <p:cNvPr id="24" name="Rounded Rectangle 23">
            <a:extLst>
              <a:ext uri="{FF2B5EF4-FFF2-40B4-BE49-F238E27FC236}">
                <a16:creationId xmlns:a16="http://schemas.microsoft.com/office/drawing/2014/main" id="{ABDC2924-E654-8344-8099-AF55214B952A}"/>
              </a:ext>
            </a:extLst>
          </p:cNvPr>
          <p:cNvSpPr/>
          <p:nvPr userDrawn="1"/>
        </p:nvSpPr>
        <p:spPr>
          <a:xfrm>
            <a:off x="0" y="6667332"/>
            <a:ext cx="12192000" cy="190668"/>
          </a:xfrm>
          <a:prstGeom prst="roundRect">
            <a:avLst>
              <a:gd name="adj" fmla="val 0"/>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
            <a:extLst>
              <a:ext uri="{FF2B5EF4-FFF2-40B4-BE49-F238E27FC236}">
                <a16:creationId xmlns:a16="http://schemas.microsoft.com/office/drawing/2014/main" id="{CAA9DD66-A352-7F86-7E16-379A543353AD}"/>
              </a:ext>
            </a:extLst>
          </p:cNvPr>
          <p:cNvSpPr>
            <a:spLocks noGrp="1"/>
          </p:cNvSpPr>
          <p:nvPr>
            <p:ph type="body" idx="1"/>
          </p:nvPr>
        </p:nvSpPr>
        <p:spPr>
          <a:xfrm>
            <a:off x="8135317" y="3827555"/>
            <a:ext cx="2797142" cy="38639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
                <a:srgbClr val="FAA519"/>
              </a:buClr>
              <a:buSzTx/>
              <a:buFont typeface="Wingdings" pitchFamily="2" charset="2"/>
              <a:buNone/>
              <a:tabLst/>
              <a:defRPr sz="1700" b="1">
                <a:solidFill>
                  <a:srgbClr val="0E94B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19" name="Content Placeholder 3">
            <a:extLst>
              <a:ext uri="{FF2B5EF4-FFF2-40B4-BE49-F238E27FC236}">
                <a16:creationId xmlns:a16="http://schemas.microsoft.com/office/drawing/2014/main" id="{06BF7B75-8835-9A2C-599A-920975487FF5}"/>
              </a:ext>
            </a:extLst>
          </p:cNvPr>
          <p:cNvSpPr>
            <a:spLocks noGrp="1"/>
          </p:cNvSpPr>
          <p:nvPr>
            <p:ph sz="half" idx="2"/>
          </p:nvPr>
        </p:nvSpPr>
        <p:spPr>
          <a:xfrm>
            <a:off x="8135318" y="4195491"/>
            <a:ext cx="2797142" cy="1431555"/>
          </a:xfrm>
          <a:prstGeom prst="rect">
            <a:avLst/>
          </a:prstGeom>
        </p:spPr>
        <p:txBody>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dirty="0"/>
              <a:t>Click to edit Master text styles</a:t>
            </a:r>
          </a:p>
        </p:txBody>
      </p:sp>
      <p:sp>
        <p:nvSpPr>
          <p:cNvPr id="21" name="Text Placeholder 2">
            <a:extLst>
              <a:ext uri="{FF2B5EF4-FFF2-40B4-BE49-F238E27FC236}">
                <a16:creationId xmlns:a16="http://schemas.microsoft.com/office/drawing/2014/main" id="{09161B59-A42D-C895-5F63-B049C4C4AACC}"/>
              </a:ext>
            </a:extLst>
          </p:cNvPr>
          <p:cNvSpPr>
            <a:spLocks noGrp="1"/>
          </p:cNvSpPr>
          <p:nvPr>
            <p:ph type="body" idx="10"/>
          </p:nvPr>
        </p:nvSpPr>
        <p:spPr>
          <a:xfrm>
            <a:off x="4544952" y="3827555"/>
            <a:ext cx="2797142" cy="38639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
                <a:srgbClr val="FAA519"/>
              </a:buClr>
              <a:buSzTx/>
              <a:buFont typeface="Wingdings" pitchFamily="2" charset="2"/>
              <a:buNone/>
              <a:tabLst/>
              <a:defRPr sz="1700" b="1">
                <a:solidFill>
                  <a:srgbClr val="0E94B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22" name="Content Placeholder 3">
            <a:extLst>
              <a:ext uri="{FF2B5EF4-FFF2-40B4-BE49-F238E27FC236}">
                <a16:creationId xmlns:a16="http://schemas.microsoft.com/office/drawing/2014/main" id="{22310699-BCEF-413C-2C97-E9233D83DC4E}"/>
              </a:ext>
            </a:extLst>
          </p:cNvPr>
          <p:cNvSpPr>
            <a:spLocks noGrp="1"/>
          </p:cNvSpPr>
          <p:nvPr>
            <p:ph sz="half" idx="11"/>
          </p:nvPr>
        </p:nvSpPr>
        <p:spPr>
          <a:xfrm>
            <a:off x="4544953" y="4195491"/>
            <a:ext cx="2797142" cy="1431555"/>
          </a:xfrm>
          <a:prstGeom prst="rect">
            <a:avLst/>
          </a:prstGeom>
        </p:spPr>
        <p:txBody>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dirty="0"/>
              <a:t>Click to edit Master text styles</a:t>
            </a:r>
          </a:p>
        </p:txBody>
      </p:sp>
      <p:sp>
        <p:nvSpPr>
          <p:cNvPr id="23" name="Text Placeholder 2">
            <a:extLst>
              <a:ext uri="{FF2B5EF4-FFF2-40B4-BE49-F238E27FC236}">
                <a16:creationId xmlns:a16="http://schemas.microsoft.com/office/drawing/2014/main" id="{C4396E5D-86A6-1134-28FE-C1BCD2560ACD}"/>
              </a:ext>
            </a:extLst>
          </p:cNvPr>
          <p:cNvSpPr>
            <a:spLocks noGrp="1"/>
          </p:cNvSpPr>
          <p:nvPr>
            <p:ph type="body" idx="12"/>
          </p:nvPr>
        </p:nvSpPr>
        <p:spPr>
          <a:xfrm>
            <a:off x="927693" y="3827555"/>
            <a:ext cx="2797142" cy="38639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
                <a:srgbClr val="FAA519"/>
              </a:buClr>
              <a:buSzTx/>
              <a:buFont typeface="Wingdings" pitchFamily="2" charset="2"/>
              <a:buNone/>
              <a:tabLst/>
              <a:defRPr sz="1700" b="1">
                <a:solidFill>
                  <a:srgbClr val="0E94B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25" name="Content Placeholder 3">
            <a:extLst>
              <a:ext uri="{FF2B5EF4-FFF2-40B4-BE49-F238E27FC236}">
                <a16:creationId xmlns:a16="http://schemas.microsoft.com/office/drawing/2014/main" id="{AFA7FE43-BAB0-C371-9A7C-D3ADC9089435}"/>
              </a:ext>
            </a:extLst>
          </p:cNvPr>
          <p:cNvSpPr>
            <a:spLocks noGrp="1"/>
          </p:cNvSpPr>
          <p:nvPr>
            <p:ph sz="half" idx="13"/>
          </p:nvPr>
        </p:nvSpPr>
        <p:spPr>
          <a:xfrm>
            <a:off x="927694" y="4195491"/>
            <a:ext cx="2797142" cy="1431555"/>
          </a:xfrm>
          <a:prstGeom prst="rect">
            <a:avLst/>
          </a:prstGeom>
        </p:spPr>
        <p:txBody>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dirty="0"/>
              <a:t>Click to edit Master text styles</a:t>
            </a:r>
          </a:p>
        </p:txBody>
      </p:sp>
      <p:sp>
        <p:nvSpPr>
          <p:cNvPr id="14" name="Title 1">
            <a:extLst>
              <a:ext uri="{FF2B5EF4-FFF2-40B4-BE49-F238E27FC236}">
                <a16:creationId xmlns:a16="http://schemas.microsoft.com/office/drawing/2014/main" id="{ED7C9ECB-FF80-E3AF-E626-4F6756E832C9}"/>
              </a:ext>
            </a:extLst>
          </p:cNvPr>
          <p:cNvSpPr>
            <a:spLocks noGrp="1"/>
          </p:cNvSpPr>
          <p:nvPr>
            <p:ph type="title"/>
          </p:nvPr>
        </p:nvSpPr>
        <p:spPr>
          <a:xfrm>
            <a:off x="654914" y="335347"/>
            <a:ext cx="10515600" cy="597577"/>
          </a:xfrm>
          <a:prstGeom prst="rect">
            <a:avLst/>
          </a:prstGeom>
        </p:spPr>
        <p:txBody>
          <a:bodyPr/>
          <a:lstStyle>
            <a:lvl1pPr>
              <a:defRPr b="0"/>
            </a:lvl1pPr>
          </a:lstStyle>
          <a:p>
            <a:r>
              <a:rPr lang="en-US" dirty="0"/>
              <a:t>Click to edit Master title style</a:t>
            </a:r>
          </a:p>
        </p:txBody>
      </p:sp>
    </p:spTree>
    <p:extLst>
      <p:ext uri="{BB962C8B-B14F-4D97-AF65-F5344CB8AC3E}">
        <p14:creationId xmlns:p14="http://schemas.microsoft.com/office/powerpoint/2010/main" val="660742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3F94F9CF-FE73-C4CE-DDDB-503C78575407}"/>
              </a:ext>
            </a:extLst>
          </p:cNvPr>
          <p:cNvSpPr/>
          <p:nvPr userDrawn="1"/>
        </p:nvSpPr>
        <p:spPr>
          <a:xfrm>
            <a:off x="5462685" y="-3168613"/>
            <a:ext cx="7403055" cy="8131637"/>
          </a:xfrm>
          <a:prstGeom prst="roundRect">
            <a:avLst>
              <a:gd name="adj" fmla="val 9411"/>
            </a:avLst>
          </a:prstGeom>
          <a:solidFill>
            <a:srgbClr val="0E94B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E94BA"/>
              </a:solidFill>
            </a:endParaRPr>
          </a:p>
        </p:txBody>
      </p:sp>
      <p:sp>
        <p:nvSpPr>
          <p:cNvPr id="4" name="Text Placeholder 3">
            <a:extLst>
              <a:ext uri="{FF2B5EF4-FFF2-40B4-BE49-F238E27FC236}">
                <a16:creationId xmlns:a16="http://schemas.microsoft.com/office/drawing/2014/main" id="{1EE0D387-12CE-48D8-FD1E-465D40902C5A}"/>
              </a:ext>
            </a:extLst>
          </p:cNvPr>
          <p:cNvSpPr>
            <a:spLocks noGrp="1"/>
          </p:cNvSpPr>
          <p:nvPr>
            <p:ph type="body" sz="quarter" idx="11" hasCustomPrompt="1"/>
          </p:nvPr>
        </p:nvSpPr>
        <p:spPr>
          <a:xfrm>
            <a:off x="6012290" y="1555036"/>
            <a:ext cx="6096000" cy="2000251"/>
          </a:xfrm>
          <a:prstGeom prst="rect">
            <a:avLst/>
          </a:prstGeom>
        </p:spPr>
        <p:txBody>
          <a:bodyPr/>
          <a:lstStyle>
            <a:lvl1pPr marL="0" indent="0">
              <a:buNone/>
              <a:defRPr sz="4200">
                <a:solidFill>
                  <a:schemeClr val="bg1"/>
                </a:solidFill>
                <a:latin typeface="Georgia" panose="02040502050405020303" pitchFamily="18" charset="0"/>
              </a:defRPr>
            </a:lvl1pPr>
            <a:lvl2pPr marL="457200" indent="0">
              <a:buNone/>
              <a:defRPr sz="4200">
                <a:solidFill>
                  <a:schemeClr val="bg1"/>
                </a:solidFill>
                <a:latin typeface="Georgia" panose="02040502050405020303" pitchFamily="18" charset="0"/>
              </a:defRPr>
            </a:lvl2pPr>
            <a:lvl3pPr marL="914400" indent="0">
              <a:buNone/>
              <a:defRPr sz="4200">
                <a:solidFill>
                  <a:schemeClr val="bg1"/>
                </a:solidFill>
                <a:latin typeface="Georgia" panose="02040502050405020303" pitchFamily="18" charset="0"/>
              </a:defRPr>
            </a:lvl3pPr>
            <a:lvl4pPr marL="1371600" indent="0">
              <a:buNone/>
              <a:defRPr sz="4200">
                <a:solidFill>
                  <a:schemeClr val="bg1"/>
                </a:solidFill>
                <a:latin typeface="Georgia" panose="02040502050405020303" pitchFamily="18" charset="0"/>
              </a:defRPr>
            </a:lvl4pPr>
            <a:lvl5pPr marL="1828800" indent="0">
              <a:buNone/>
              <a:defRPr sz="4200">
                <a:solidFill>
                  <a:schemeClr val="bg1"/>
                </a:solidFill>
                <a:latin typeface="Georgia" panose="02040502050405020303" pitchFamily="18" charset="0"/>
              </a:defRPr>
            </a:lvl5pPr>
          </a:lstStyle>
          <a:p>
            <a:pPr>
              <a:lnSpc>
                <a:spcPct val="100000"/>
              </a:lnSpc>
            </a:pPr>
            <a:r>
              <a:rPr lang="en-US" sz="4200" baseline="0" dirty="0">
                <a:solidFill>
                  <a:schemeClr val="bg1"/>
                </a:solidFill>
                <a:latin typeface="Georgia" panose="02040502050405020303" pitchFamily="18" charset="0"/>
              </a:rPr>
              <a:t>Dynamic, experiential learning proven to change student lives</a:t>
            </a:r>
          </a:p>
        </p:txBody>
      </p:sp>
      <p:sp>
        <p:nvSpPr>
          <p:cNvPr id="11" name="Text Placeholder 7">
            <a:extLst>
              <a:ext uri="{FF2B5EF4-FFF2-40B4-BE49-F238E27FC236}">
                <a16:creationId xmlns:a16="http://schemas.microsoft.com/office/drawing/2014/main" id="{43AC1E7B-EDF3-B2F1-4B14-C1B58B8BB881}"/>
              </a:ext>
            </a:extLst>
          </p:cNvPr>
          <p:cNvSpPr>
            <a:spLocks noGrp="1"/>
          </p:cNvSpPr>
          <p:nvPr>
            <p:ph type="body" sz="quarter" idx="12" hasCustomPrompt="1"/>
          </p:nvPr>
        </p:nvSpPr>
        <p:spPr>
          <a:xfrm>
            <a:off x="6011021" y="3858653"/>
            <a:ext cx="6110715" cy="633412"/>
          </a:xfrm>
          <a:prstGeom prst="rect">
            <a:avLst/>
          </a:prstGeom>
        </p:spPr>
        <p:txBody>
          <a:bodyPr/>
          <a:lstStyle>
            <a:lvl1pPr marL="0" indent="0">
              <a:buNone/>
              <a:defRPr sz="2200">
                <a:solidFill>
                  <a:schemeClr val="bg1"/>
                </a:solidFill>
                <a:latin typeface="Arial" panose="020B0604020202020204" pitchFamily="34" charset="0"/>
                <a:cs typeface="Arial" panose="020B0604020202020204" pitchFamily="34" charset="0"/>
              </a:defRPr>
            </a:lvl1pPr>
            <a:lvl2pPr>
              <a:defRPr sz="2200">
                <a:solidFill>
                  <a:schemeClr val="bg1"/>
                </a:solidFill>
                <a:latin typeface="Arial" panose="020B0604020202020204" pitchFamily="34" charset="0"/>
                <a:cs typeface="Arial" panose="020B0604020202020204" pitchFamily="34" charset="0"/>
              </a:defRPr>
            </a:lvl2pPr>
            <a:lvl3pPr>
              <a:defRPr sz="2200">
                <a:solidFill>
                  <a:schemeClr val="bg1"/>
                </a:solidFill>
                <a:latin typeface="Arial" panose="020B0604020202020204" pitchFamily="34" charset="0"/>
                <a:cs typeface="Arial" panose="020B0604020202020204" pitchFamily="34" charset="0"/>
              </a:defRPr>
            </a:lvl3pPr>
            <a:lvl4pPr>
              <a:defRPr sz="2200">
                <a:solidFill>
                  <a:schemeClr val="bg1"/>
                </a:solidFill>
                <a:latin typeface="Arial" panose="020B0604020202020204" pitchFamily="34" charset="0"/>
                <a:cs typeface="Arial" panose="020B0604020202020204" pitchFamily="34" charset="0"/>
              </a:defRPr>
            </a:lvl4pPr>
            <a:lvl5pPr>
              <a:defRPr sz="2200">
                <a:solidFill>
                  <a:schemeClr val="bg1"/>
                </a:solidFill>
                <a:latin typeface="Arial" panose="020B0604020202020204" pitchFamily="34" charset="0"/>
                <a:cs typeface="Arial" panose="020B0604020202020204" pitchFamily="34" charset="0"/>
              </a:defRPr>
            </a:lvl5pPr>
          </a:lstStyle>
          <a:p>
            <a:pPr lvl="0"/>
            <a:r>
              <a:rPr lang="en-US" dirty="0"/>
              <a:t>Date</a:t>
            </a:r>
          </a:p>
        </p:txBody>
      </p:sp>
      <p:cxnSp>
        <p:nvCxnSpPr>
          <p:cNvPr id="16" name="Straight Connector 15">
            <a:extLst>
              <a:ext uri="{FF2B5EF4-FFF2-40B4-BE49-F238E27FC236}">
                <a16:creationId xmlns:a16="http://schemas.microsoft.com/office/drawing/2014/main" id="{EE862A29-B6F0-7DF2-57A2-793D02E94B7A}"/>
              </a:ext>
            </a:extLst>
          </p:cNvPr>
          <p:cNvCxnSpPr>
            <a:cxnSpLocks/>
          </p:cNvCxnSpPr>
          <p:nvPr userDrawn="1"/>
        </p:nvCxnSpPr>
        <p:spPr>
          <a:xfrm>
            <a:off x="6108500" y="1287942"/>
            <a:ext cx="5530186" cy="0"/>
          </a:xfrm>
          <a:prstGeom prst="line">
            <a:avLst/>
          </a:prstGeom>
          <a:ln w="38100">
            <a:solidFill>
              <a:srgbClr val="FAA51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27246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F0C6BCE6-DBDA-4745-BF17-27075C93E1E6}"/>
              </a:ext>
            </a:extLst>
          </p:cNvPr>
          <p:cNvSpPr/>
          <p:nvPr userDrawn="1"/>
        </p:nvSpPr>
        <p:spPr>
          <a:xfrm>
            <a:off x="7644950" y="-646439"/>
            <a:ext cx="5760720" cy="6236137"/>
          </a:xfrm>
          <a:prstGeom prst="roundRect">
            <a:avLst>
              <a:gd name="adj" fmla="val 6942"/>
            </a:avLst>
          </a:prstGeom>
          <a:solidFill>
            <a:srgbClr val="0097B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B609BC7C-3DCE-994F-B58E-BF0C91526B6E}"/>
              </a:ext>
            </a:extLst>
          </p:cNvPr>
          <p:cNvSpPr>
            <a:spLocks noGrp="1"/>
          </p:cNvSpPr>
          <p:nvPr>
            <p:ph idx="10"/>
          </p:nvPr>
        </p:nvSpPr>
        <p:spPr>
          <a:xfrm>
            <a:off x="7959488" y="1299557"/>
            <a:ext cx="4000500" cy="923690"/>
          </a:xfrm>
          <a:prstGeom prst="rect">
            <a:avLst/>
          </a:prstGeom>
        </p:spPr>
        <p:txBody>
          <a:bodyPr>
            <a:normAutofit/>
          </a:bodyPr>
          <a:lstStyle>
            <a:lvl1pPr marL="0" indent="0">
              <a:lnSpc>
                <a:spcPct val="100000"/>
              </a:lnSpc>
              <a:buClr>
                <a:schemeClr val="accent1"/>
              </a:buClr>
              <a:buNone/>
              <a:defRPr sz="1900" b="1">
                <a:solidFill>
                  <a:srgbClr val="0A3C55"/>
                </a:solidFill>
                <a:latin typeface="Arial" panose="020B0604020202020204" pitchFamily="34" charset="0"/>
                <a:cs typeface="Arial" panose="020B0604020202020204" pitchFamily="34" charset="0"/>
              </a:defRPr>
            </a:lvl1pPr>
            <a:lvl2pPr marL="457200" indent="0">
              <a:buClr>
                <a:schemeClr val="accent1"/>
              </a:buClr>
              <a:buNone/>
              <a:defRPr/>
            </a:lvl2pPr>
            <a:lvl3pPr marL="914400" indent="0">
              <a:buClr>
                <a:schemeClr val="accent1"/>
              </a:buClr>
              <a:buNone/>
              <a:defRPr/>
            </a:lvl3pPr>
            <a:lvl4pPr marL="1371600" indent="0">
              <a:buClr>
                <a:schemeClr val="accent1"/>
              </a:buClr>
              <a:buNone/>
              <a:defRPr/>
            </a:lvl4pPr>
            <a:lvl5pPr marL="1828800" indent="0">
              <a:buClr>
                <a:schemeClr val="accent1"/>
              </a:buClr>
              <a:buNone/>
              <a:defRPr/>
            </a:lvl5pPr>
          </a:lstStyle>
          <a:p>
            <a:pPr lvl="0"/>
            <a:r>
              <a:rPr lang="en-US" dirty="0"/>
              <a:t>Click to edit Master text styles</a:t>
            </a:r>
          </a:p>
        </p:txBody>
      </p:sp>
      <p:sp>
        <p:nvSpPr>
          <p:cNvPr id="11" name="Title 1">
            <a:extLst>
              <a:ext uri="{FF2B5EF4-FFF2-40B4-BE49-F238E27FC236}">
                <a16:creationId xmlns:a16="http://schemas.microsoft.com/office/drawing/2014/main" id="{3B91265F-107A-B94A-9C63-D1D578B4CDDC}"/>
              </a:ext>
            </a:extLst>
          </p:cNvPr>
          <p:cNvSpPr>
            <a:spLocks noGrp="1"/>
          </p:cNvSpPr>
          <p:nvPr>
            <p:ph type="title"/>
          </p:nvPr>
        </p:nvSpPr>
        <p:spPr>
          <a:xfrm>
            <a:off x="654914" y="335347"/>
            <a:ext cx="10515600" cy="597577"/>
          </a:xfrm>
          <a:prstGeom prst="rect">
            <a:avLst/>
          </a:prstGeom>
        </p:spPr>
        <p:txBody>
          <a:bodyPr/>
          <a:lstStyle>
            <a:lvl1pPr>
              <a:defRPr b="0"/>
            </a:lvl1pPr>
          </a:lstStyle>
          <a:p>
            <a:r>
              <a:rPr lang="en-US" dirty="0"/>
              <a:t>Click to edit Master title style</a:t>
            </a:r>
          </a:p>
        </p:txBody>
      </p:sp>
      <p:sp>
        <p:nvSpPr>
          <p:cNvPr id="12" name="audience (Accent)">
            <a:extLst>
              <a:ext uri="{FF2B5EF4-FFF2-40B4-BE49-F238E27FC236}">
                <a16:creationId xmlns:a16="http://schemas.microsoft.com/office/drawing/2014/main" id="{C4F08BA9-AA50-1648-A255-5CA95DEDD3DF}"/>
              </a:ext>
            </a:extLst>
          </p:cNvPr>
          <p:cNvSpPr txBox="1"/>
          <p:nvPr userDrawn="1"/>
        </p:nvSpPr>
        <p:spPr>
          <a:xfrm>
            <a:off x="11128008" y="6333524"/>
            <a:ext cx="694944" cy="286512"/>
          </a:xfrm>
          <a:prstGeom prst="rect">
            <a:avLst/>
          </a:prstGeom>
          <a:noFill/>
        </p:spPr>
        <p:txBody>
          <a:bodyPr vert="horz" rtlCol="0" anchor="t">
            <a:noAutofit/>
          </a:bodyPr>
          <a:lstStyle/>
          <a:p>
            <a:pPr marL="0" marR="0" lvl="0" indent="0" algn="r" defTabSz="965200" rtl="0" eaLnBrk="1" fontAlgn="base" latinLnBrk="0" hangingPunct="1">
              <a:lnSpc>
                <a:spcPct val="100000"/>
              </a:lnSpc>
              <a:spcBef>
                <a:spcPct val="0"/>
              </a:spcBef>
              <a:spcAft>
                <a:spcPct val="0"/>
              </a:spcAft>
              <a:buClrTx/>
              <a:buSzTx/>
              <a:buFontTx/>
              <a:buNone/>
              <a:tabLst/>
              <a:defRPr/>
            </a:pPr>
            <a:fld id="{8D2E3AEF-7DA9-A04D-B526-242E4340C88D}" type="slidenum">
              <a:rPr kumimoji="0" lang="en-US" sz="1200" b="0" i="0" u="none" strike="noStrike" kern="1200" cap="none" spc="0" normalizeH="0" baseline="0" noProof="0" smtClean="0">
                <a:ln>
                  <a:noFill/>
                </a:ln>
                <a:solidFill>
                  <a:schemeClr val="bg2"/>
                </a:solidFill>
                <a:effectLst/>
                <a:uLnTx/>
                <a:uFillTx/>
                <a:latin typeface="Arial" panose="020B0604020202020204" pitchFamily="34" charset="0"/>
                <a:ea typeface="+mn-ea"/>
                <a:cs typeface="Arial" charset="0"/>
              </a:rPr>
              <a:pPr marL="0" marR="0" lvl="0" indent="0" algn="r" defTabSz="965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chemeClr val="bg2"/>
              </a:solidFill>
              <a:effectLst/>
              <a:uLnTx/>
              <a:uFillTx/>
              <a:latin typeface="Arial" panose="020B0604020202020204" pitchFamily="34" charset="0"/>
              <a:ea typeface="+mn-ea"/>
              <a:cs typeface="Arial" charset="0"/>
            </a:endParaRPr>
          </a:p>
        </p:txBody>
      </p:sp>
      <p:sp>
        <p:nvSpPr>
          <p:cNvPr id="8" name="Text Placeholder 2">
            <a:extLst>
              <a:ext uri="{FF2B5EF4-FFF2-40B4-BE49-F238E27FC236}">
                <a16:creationId xmlns:a16="http://schemas.microsoft.com/office/drawing/2014/main" id="{C5619329-16C5-9734-60AE-0D474176A5D9}"/>
              </a:ext>
            </a:extLst>
          </p:cNvPr>
          <p:cNvSpPr>
            <a:spLocks noGrp="1"/>
          </p:cNvSpPr>
          <p:nvPr>
            <p:ph type="body" idx="1"/>
          </p:nvPr>
        </p:nvSpPr>
        <p:spPr>
          <a:xfrm>
            <a:off x="654913" y="1290003"/>
            <a:ext cx="6498921" cy="38639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
                <a:srgbClr val="FAA519"/>
              </a:buClr>
              <a:buSzTx/>
              <a:buFont typeface="Wingdings" pitchFamily="2" charset="2"/>
              <a:buNone/>
              <a:tabLst/>
              <a:defRPr sz="1900" b="1">
                <a:solidFill>
                  <a:srgbClr val="0E94B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Content Placeholder 3">
            <a:extLst>
              <a:ext uri="{FF2B5EF4-FFF2-40B4-BE49-F238E27FC236}">
                <a16:creationId xmlns:a16="http://schemas.microsoft.com/office/drawing/2014/main" id="{E24F0C74-4453-2756-8A6C-941BB0AC3C8F}"/>
              </a:ext>
            </a:extLst>
          </p:cNvPr>
          <p:cNvSpPr>
            <a:spLocks noGrp="1"/>
          </p:cNvSpPr>
          <p:nvPr>
            <p:ph sz="half" idx="2"/>
          </p:nvPr>
        </p:nvSpPr>
        <p:spPr>
          <a:xfrm>
            <a:off x="654914" y="1790930"/>
            <a:ext cx="6498921" cy="3684588"/>
          </a:xfrm>
          <a:prstGeom prst="rect">
            <a:avLst/>
          </a:prstGeom>
        </p:spPr>
        <p:txBody>
          <a:bodyPr/>
          <a:lstStyle>
            <a:lvl1pPr>
              <a:defRPr sz="19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4123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F0C6BCE6-DBDA-4745-BF17-27075C93E1E6}"/>
              </a:ext>
            </a:extLst>
          </p:cNvPr>
          <p:cNvSpPr/>
          <p:nvPr userDrawn="1"/>
        </p:nvSpPr>
        <p:spPr>
          <a:xfrm>
            <a:off x="7644950" y="-646439"/>
            <a:ext cx="5760720" cy="6236137"/>
          </a:xfrm>
          <a:prstGeom prst="roundRect">
            <a:avLst>
              <a:gd name="adj" fmla="val 6942"/>
            </a:avLst>
          </a:prstGeom>
          <a:solidFill>
            <a:srgbClr val="C3D8E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3B91265F-107A-B94A-9C63-D1D578B4CDDC}"/>
              </a:ext>
            </a:extLst>
          </p:cNvPr>
          <p:cNvSpPr>
            <a:spLocks noGrp="1"/>
          </p:cNvSpPr>
          <p:nvPr>
            <p:ph type="title"/>
          </p:nvPr>
        </p:nvSpPr>
        <p:spPr>
          <a:xfrm>
            <a:off x="654914" y="335347"/>
            <a:ext cx="10515600" cy="597577"/>
          </a:xfrm>
          <a:prstGeom prst="rect">
            <a:avLst/>
          </a:prstGeom>
        </p:spPr>
        <p:txBody>
          <a:bodyPr/>
          <a:lstStyle>
            <a:lvl1pPr>
              <a:defRPr b="0"/>
            </a:lvl1pPr>
          </a:lstStyle>
          <a:p>
            <a:r>
              <a:rPr lang="en-US" dirty="0"/>
              <a:t>Click to edit Master title style</a:t>
            </a:r>
          </a:p>
        </p:txBody>
      </p:sp>
      <p:sp>
        <p:nvSpPr>
          <p:cNvPr id="12" name="audience (Accent)">
            <a:extLst>
              <a:ext uri="{FF2B5EF4-FFF2-40B4-BE49-F238E27FC236}">
                <a16:creationId xmlns:a16="http://schemas.microsoft.com/office/drawing/2014/main" id="{C4F08BA9-AA50-1648-A255-5CA95DEDD3DF}"/>
              </a:ext>
            </a:extLst>
          </p:cNvPr>
          <p:cNvSpPr txBox="1"/>
          <p:nvPr userDrawn="1"/>
        </p:nvSpPr>
        <p:spPr>
          <a:xfrm>
            <a:off x="11128008" y="6333524"/>
            <a:ext cx="694944" cy="286512"/>
          </a:xfrm>
          <a:prstGeom prst="rect">
            <a:avLst/>
          </a:prstGeom>
          <a:noFill/>
        </p:spPr>
        <p:txBody>
          <a:bodyPr vert="horz" rtlCol="0" anchor="t">
            <a:noAutofit/>
          </a:bodyPr>
          <a:lstStyle/>
          <a:p>
            <a:pPr marL="0" marR="0" lvl="0" indent="0" algn="r" defTabSz="965200" rtl="0" eaLnBrk="1" fontAlgn="base" latinLnBrk="0" hangingPunct="1">
              <a:lnSpc>
                <a:spcPct val="100000"/>
              </a:lnSpc>
              <a:spcBef>
                <a:spcPct val="0"/>
              </a:spcBef>
              <a:spcAft>
                <a:spcPct val="0"/>
              </a:spcAft>
              <a:buClrTx/>
              <a:buSzTx/>
              <a:buFontTx/>
              <a:buNone/>
              <a:tabLst/>
              <a:defRPr/>
            </a:pPr>
            <a:fld id="{8D2E3AEF-7DA9-A04D-B526-242E4340C88D}" type="slidenum">
              <a:rPr kumimoji="0" lang="en-US" sz="1200" b="0" i="0" u="none" strike="noStrike" kern="1200" cap="none" spc="0" normalizeH="0" baseline="0" noProof="0" smtClean="0">
                <a:ln>
                  <a:noFill/>
                </a:ln>
                <a:solidFill>
                  <a:schemeClr val="bg2"/>
                </a:solidFill>
                <a:effectLst/>
                <a:uLnTx/>
                <a:uFillTx/>
                <a:latin typeface="Arial" panose="020B0604020202020204" pitchFamily="34" charset="0"/>
                <a:ea typeface="+mn-ea"/>
                <a:cs typeface="Arial" charset="0"/>
              </a:rPr>
              <a:pPr marL="0" marR="0" lvl="0" indent="0" algn="r" defTabSz="965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chemeClr val="bg2"/>
              </a:solidFill>
              <a:effectLst/>
              <a:uLnTx/>
              <a:uFillTx/>
              <a:latin typeface="Arial" panose="020B0604020202020204" pitchFamily="34" charset="0"/>
              <a:ea typeface="+mn-ea"/>
              <a:cs typeface="Arial" charset="0"/>
            </a:endParaRPr>
          </a:p>
        </p:txBody>
      </p:sp>
      <p:sp>
        <p:nvSpPr>
          <p:cNvPr id="8" name="Content Placeholder 2">
            <a:extLst>
              <a:ext uri="{FF2B5EF4-FFF2-40B4-BE49-F238E27FC236}">
                <a16:creationId xmlns:a16="http://schemas.microsoft.com/office/drawing/2014/main" id="{40A24110-03AC-C5EF-3AD2-CDDA720ECE50}"/>
              </a:ext>
            </a:extLst>
          </p:cNvPr>
          <p:cNvSpPr>
            <a:spLocks noGrp="1"/>
          </p:cNvSpPr>
          <p:nvPr>
            <p:ph idx="10"/>
          </p:nvPr>
        </p:nvSpPr>
        <p:spPr>
          <a:xfrm>
            <a:off x="7959488" y="1299557"/>
            <a:ext cx="4000500" cy="923690"/>
          </a:xfrm>
          <a:prstGeom prst="rect">
            <a:avLst/>
          </a:prstGeom>
        </p:spPr>
        <p:txBody>
          <a:bodyPr>
            <a:normAutofit/>
          </a:bodyPr>
          <a:lstStyle>
            <a:lvl1pPr marL="0" indent="0">
              <a:lnSpc>
                <a:spcPct val="100000"/>
              </a:lnSpc>
              <a:buClr>
                <a:schemeClr val="accent1"/>
              </a:buClr>
              <a:buNone/>
              <a:defRPr sz="1900" b="1">
                <a:solidFill>
                  <a:srgbClr val="0A3C55"/>
                </a:solidFill>
                <a:latin typeface="Arial" panose="020B0604020202020204" pitchFamily="34" charset="0"/>
                <a:cs typeface="Arial" panose="020B0604020202020204" pitchFamily="34" charset="0"/>
              </a:defRPr>
            </a:lvl1pPr>
            <a:lvl2pPr marL="457200" indent="0">
              <a:buClr>
                <a:schemeClr val="accent1"/>
              </a:buClr>
              <a:buNone/>
              <a:defRPr/>
            </a:lvl2pPr>
            <a:lvl3pPr marL="914400" indent="0">
              <a:buClr>
                <a:schemeClr val="accent1"/>
              </a:buClr>
              <a:buNone/>
              <a:defRPr/>
            </a:lvl3pPr>
            <a:lvl4pPr marL="1371600" indent="0">
              <a:buClr>
                <a:schemeClr val="accent1"/>
              </a:buClr>
              <a:buNone/>
              <a:defRPr/>
            </a:lvl4pPr>
            <a:lvl5pPr marL="1828800" indent="0">
              <a:buClr>
                <a:schemeClr val="accent1"/>
              </a:buClr>
              <a:buNone/>
              <a:defRPr/>
            </a:lvl5pPr>
          </a:lstStyle>
          <a:p>
            <a:pPr lvl="0"/>
            <a:r>
              <a:rPr lang="en-US" dirty="0"/>
              <a:t>Click to edit Master text styles</a:t>
            </a:r>
          </a:p>
        </p:txBody>
      </p:sp>
      <p:sp>
        <p:nvSpPr>
          <p:cNvPr id="9" name="Text Placeholder 2">
            <a:extLst>
              <a:ext uri="{FF2B5EF4-FFF2-40B4-BE49-F238E27FC236}">
                <a16:creationId xmlns:a16="http://schemas.microsoft.com/office/drawing/2014/main" id="{FD88288B-5D66-E0DC-4C0B-831CE985D4C1}"/>
              </a:ext>
            </a:extLst>
          </p:cNvPr>
          <p:cNvSpPr>
            <a:spLocks noGrp="1"/>
          </p:cNvSpPr>
          <p:nvPr>
            <p:ph type="body" idx="1"/>
          </p:nvPr>
        </p:nvSpPr>
        <p:spPr>
          <a:xfrm>
            <a:off x="654913" y="1290003"/>
            <a:ext cx="6498921" cy="38639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
                <a:srgbClr val="FAA519"/>
              </a:buClr>
              <a:buSzTx/>
              <a:buFont typeface="Wingdings" pitchFamily="2" charset="2"/>
              <a:buNone/>
              <a:tabLst/>
              <a:defRPr sz="1900" b="1">
                <a:solidFill>
                  <a:srgbClr val="0E94B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3">
            <a:extLst>
              <a:ext uri="{FF2B5EF4-FFF2-40B4-BE49-F238E27FC236}">
                <a16:creationId xmlns:a16="http://schemas.microsoft.com/office/drawing/2014/main" id="{3FFFB23A-A2EC-327A-C78B-0413B70A2534}"/>
              </a:ext>
            </a:extLst>
          </p:cNvPr>
          <p:cNvSpPr>
            <a:spLocks noGrp="1"/>
          </p:cNvSpPr>
          <p:nvPr>
            <p:ph sz="half" idx="2"/>
          </p:nvPr>
        </p:nvSpPr>
        <p:spPr>
          <a:xfrm>
            <a:off x="654914" y="1790930"/>
            <a:ext cx="6498921" cy="3684588"/>
          </a:xfrm>
          <a:prstGeom prst="rect">
            <a:avLst/>
          </a:prstGeom>
        </p:spPr>
        <p:txBody>
          <a:bodyPr/>
          <a:lstStyle>
            <a:lvl1pPr>
              <a:defRPr sz="19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55358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F0C6BCE6-DBDA-4745-BF17-27075C93E1E6}"/>
              </a:ext>
            </a:extLst>
          </p:cNvPr>
          <p:cNvSpPr/>
          <p:nvPr userDrawn="1"/>
        </p:nvSpPr>
        <p:spPr>
          <a:xfrm>
            <a:off x="7644950" y="-646439"/>
            <a:ext cx="5760720" cy="6236137"/>
          </a:xfrm>
          <a:prstGeom prst="roundRect">
            <a:avLst>
              <a:gd name="adj" fmla="val 6942"/>
            </a:avLst>
          </a:prstGeom>
          <a:solidFill>
            <a:srgbClr val="009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3B91265F-107A-B94A-9C63-D1D578B4CDDC}"/>
              </a:ext>
            </a:extLst>
          </p:cNvPr>
          <p:cNvSpPr>
            <a:spLocks noGrp="1"/>
          </p:cNvSpPr>
          <p:nvPr>
            <p:ph type="title"/>
          </p:nvPr>
        </p:nvSpPr>
        <p:spPr>
          <a:xfrm>
            <a:off x="654914" y="335347"/>
            <a:ext cx="10515600" cy="597577"/>
          </a:xfrm>
          <a:prstGeom prst="rect">
            <a:avLst/>
          </a:prstGeom>
        </p:spPr>
        <p:txBody>
          <a:bodyPr/>
          <a:lstStyle>
            <a:lvl1pPr>
              <a:defRPr b="0"/>
            </a:lvl1pPr>
          </a:lstStyle>
          <a:p>
            <a:r>
              <a:rPr lang="en-US" dirty="0"/>
              <a:t>Click to edit Master title style</a:t>
            </a:r>
          </a:p>
        </p:txBody>
      </p:sp>
      <p:sp>
        <p:nvSpPr>
          <p:cNvPr id="12" name="audience (Accent)">
            <a:extLst>
              <a:ext uri="{FF2B5EF4-FFF2-40B4-BE49-F238E27FC236}">
                <a16:creationId xmlns:a16="http://schemas.microsoft.com/office/drawing/2014/main" id="{C4F08BA9-AA50-1648-A255-5CA95DEDD3DF}"/>
              </a:ext>
            </a:extLst>
          </p:cNvPr>
          <p:cNvSpPr txBox="1"/>
          <p:nvPr userDrawn="1"/>
        </p:nvSpPr>
        <p:spPr>
          <a:xfrm>
            <a:off x="11128008" y="6333524"/>
            <a:ext cx="694944" cy="286512"/>
          </a:xfrm>
          <a:prstGeom prst="rect">
            <a:avLst/>
          </a:prstGeom>
          <a:noFill/>
        </p:spPr>
        <p:txBody>
          <a:bodyPr vert="horz" rtlCol="0" anchor="t">
            <a:noAutofit/>
          </a:bodyPr>
          <a:lstStyle/>
          <a:p>
            <a:pPr marL="0" marR="0" lvl="0" indent="0" algn="r" defTabSz="965200" rtl="0" eaLnBrk="1" fontAlgn="base" latinLnBrk="0" hangingPunct="1">
              <a:lnSpc>
                <a:spcPct val="100000"/>
              </a:lnSpc>
              <a:spcBef>
                <a:spcPct val="0"/>
              </a:spcBef>
              <a:spcAft>
                <a:spcPct val="0"/>
              </a:spcAft>
              <a:buClrTx/>
              <a:buSzTx/>
              <a:buFontTx/>
              <a:buNone/>
              <a:tabLst/>
              <a:defRPr/>
            </a:pPr>
            <a:fld id="{8D2E3AEF-7DA9-A04D-B526-242E4340C88D}" type="slidenum">
              <a:rPr kumimoji="0" lang="en-US" sz="1200" b="0" i="0" u="none" strike="noStrike" kern="1200" cap="none" spc="0" normalizeH="0" baseline="0" noProof="0" smtClean="0">
                <a:ln>
                  <a:noFill/>
                </a:ln>
                <a:solidFill>
                  <a:schemeClr val="bg2"/>
                </a:solidFill>
                <a:effectLst/>
                <a:uLnTx/>
                <a:uFillTx/>
                <a:latin typeface="Arial" panose="020B0604020202020204" pitchFamily="34" charset="0"/>
                <a:ea typeface="+mn-ea"/>
                <a:cs typeface="Arial" charset="0"/>
              </a:rPr>
              <a:pPr marL="0" marR="0" lvl="0" indent="0" algn="r" defTabSz="965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chemeClr val="bg2"/>
              </a:solidFill>
              <a:effectLst/>
              <a:uLnTx/>
              <a:uFillTx/>
              <a:latin typeface="Arial" panose="020B0604020202020204" pitchFamily="34" charset="0"/>
              <a:ea typeface="+mn-ea"/>
              <a:cs typeface="Arial" charset="0"/>
            </a:endParaRPr>
          </a:p>
        </p:txBody>
      </p:sp>
      <p:sp>
        <p:nvSpPr>
          <p:cNvPr id="8" name="Content Placeholder 2">
            <a:extLst>
              <a:ext uri="{FF2B5EF4-FFF2-40B4-BE49-F238E27FC236}">
                <a16:creationId xmlns:a16="http://schemas.microsoft.com/office/drawing/2014/main" id="{3172A707-E992-0301-F811-C54C2F75F1FE}"/>
              </a:ext>
            </a:extLst>
          </p:cNvPr>
          <p:cNvSpPr>
            <a:spLocks noGrp="1"/>
          </p:cNvSpPr>
          <p:nvPr>
            <p:ph idx="10"/>
          </p:nvPr>
        </p:nvSpPr>
        <p:spPr>
          <a:xfrm>
            <a:off x="7959488" y="1299557"/>
            <a:ext cx="4000500" cy="923690"/>
          </a:xfrm>
          <a:prstGeom prst="rect">
            <a:avLst/>
          </a:prstGeom>
        </p:spPr>
        <p:txBody>
          <a:bodyPr>
            <a:normAutofit/>
          </a:bodyPr>
          <a:lstStyle>
            <a:lvl1pPr marL="0" indent="0">
              <a:lnSpc>
                <a:spcPct val="100000"/>
              </a:lnSpc>
              <a:buClr>
                <a:schemeClr val="accent1"/>
              </a:buClr>
              <a:buNone/>
              <a:defRPr sz="1900" b="1">
                <a:solidFill>
                  <a:schemeClr val="bg2"/>
                </a:solidFill>
                <a:latin typeface="Arial" panose="020B0604020202020204" pitchFamily="34" charset="0"/>
                <a:cs typeface="Arial" panose="020B0604020202020204" pitchFamily="34" charset="0"/>
              </a:defRPr>
            </a:lvl1pPr>
            <a:lvl2pPr marL="457200" indent="0">
              <a:buClr>
                <a:schemeClr val="accent1"/>
              </a:buClr>
              <a:buNone/>
              <a:defRPr/>
            </a:lvl2pPr>
            <a:lvl3pPr marL="914400" indent="0">
              <a:buClr>
                <a:schemeClr val="accent1"/>
              </a:buClr>
              <a:buNone/>
              <a:defRPr/>
            </a:lvl3pPr>
            <a:lvl4pPr marL="1371600" indent="0">
              <a:buClr>
                <a:schemeClr val="accent1"/>
              </a:buClr>
              <a:buNone/>
              <a:defRPr/>
            </a:lvl4pPr>
            <a:lvl5pPr marL="1828800" indent="0">
              <a:buClr>
                <a:schemeClr val="accent1"/>
              </a:buClr>
              <a:buNone/>
              <a:defRPr/>
            </a:lvl5pPr>
          </a:lstStyle>
          <a:p>
            <a:pPr lvl="0"/>
            <a:r>
              <a:rPr lang="en-US" dirty="0"/>
              <a:t>Click to edit Master text styles</a:t>
            </a:r>
          </a:p>
        </p:txBody>
      </p:sp>
      <p:sp>
        <p:nvSpPr>
          <p:cNvPr id="9" name="Text Placeholder 2">
            <a:extLst>
              <a:ext uri="{FF2B5EF4-FFF2-40B4-BE49-F238E27FC236}">
                <a16:creationId xmlns:a16="http://schemas.microsoft.com/office/drawing/2014/main" id="{10372E13-B8D1-27CA-DD97-EE4C8FD23C00}"/>
              </a:ext>
            </a:extLst>
          </p:cNvPr>
          <p:cNvSpPr>
            <a:spLocks noGrp="1"/>
          </p:cNvSpPr>
          <p:nvPr>
            <p:ph type="body" idx="1"/>
          </p:nvPr>
        </p:nvSpPr>
        <p:spPr>
          <a:xfrm>
            <a:off x="654913" y="1290003"/>
            <a:ext cx="6498921" cy="386397"/>
          </a:xfrm>
          <a:prstGeom prst="rect">
            <a:avLst/>
          </a:prstGeom>
        </p:spPr>
        <p:txBody>
          <a:bodyPr anchor="t">
            <a:normAutofit/>
          </a:bodyPr>
          <a:lstStyle>
            <a:lvl1pPr marL="0" marR="0" indent="0" algn="l" defTabSz="914400" rtl="0" eaLnBrk="1" fontAlgn="auto" latinLnBrk="0" hangingPunct="1">
              <a:lnSpc>
                <a:spcPct val="90000"/>
              </a:lnSpc>
              <a:spcBef>
                <a:spcPts val="1000"/>
              </a:spcBef>
              <a:spcAft>
                <a:spcPts val="0"/>
              </a:spcAft>
              <a:buClr>
                <a:srgbClr val="FAA519"/>
              </a:buClr>
              <a:buSzTx/>
              <a:buFont typeface="Wingdings" pitchFamily="2" charset="2"/>
              <a:buNone/>
              <a:tabLst/>
              <a:defRPr sz="1900" b="1">
                <a:solidFill>
                  <a:srgbClr val="0E94B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3">
            <a:extLst>
              <a:ext uri="{FF2B5EF4-FFF2-40B4-BE49-F238E27FC236}">
                <a16:creationId xmlns:a16="http://schemas.microsoft.com/office/drawing/2014/main" id="{712887BF-5CE7-B4BB-3B92-5FC75B472AB9}"/>
              </a:ext>
            </a:extLst>
          </p:cNvPr>
          <p:cNvSpPr>
            <a:spLocks noGrp="1"/>
          </p:cNvSpPr>
          <p:nvPr>
            <p:ph sz="half" idx="2"/>
          </p:nvPr>
        </p:nvSpPr>
        <p:spPr>
          <a:xfrm>
            <a:off x="654914" y="1790930"/>
            <a:ext cx="6498921" cy="3684588"/>
          </a:xfrm>
          <a:prstGeom prst="rect">
            <a:avLst/>
          </a:prstGeom>
        </p:spPr>
        <p:txBody>
          <a:bodyPr/>
          <a:lstStyle>
            <a:lvl1pPr>
              <a:defRPr sz="19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9345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2" name="Picture 11" descr="A picture containing person, indoor, wall&#10;&#10;Description automatically generated">
            <a:extLst>
              <a:ext uri="{FF2B5EF4-FFF2-40B4-BE49-F238E27FC236}">
                <a16:creationId xmlns:a16="http://schemas.microsoft.com/office/drawing/2014/main" id="{3FC7D703-A310-0D4E-8B8B-98A502E7224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41"/>
          <a:stretch/>
        </p:blipFill>
        <p:spPr>
          <a:xfrm>
            <a:off x="7654575" y="0"/>
            <a:ext cx="4537425" cy="5589698"/>
          </a:xfrm>
          <a:prstGeom prst="rect">
            <a:avLst/>
          </a:prstGeom>
        </p:spPr>
      </p:pic>
      <p:sp>
        <p:nvSpPr>
          <p:cNvPr id="11" name="Title 1">
            <a:extLst>
              <a:ext uri="{FF2B5EF4-FFF2-40B4-BE49-F238E27FC236}">
                <a16:creationId xmlns:a16="http://schemas.microsoft.com/office/drawing/2014/main" id="{3B91265F-107A-B94A-9C63-D1D578B4CDDC}"/>
              </a:ext>
            </a:extLst>
          </p:cNvPr>
          <p:cNvSpPr>
            <a:spLocks noGrp="1"/>
          </p:cNvSpPr>
          <p:nvPr>
            <p:ph type="title"/>
          </p:nvPr>
        </p:nvSpPr>
        <p:spPr>
          <a:xfrm>
            <a:off x="654914" y="335348"/>
            <a:ext cx="6714877" cy="742826"/>
          </a:xfrm>
          <a:prstGeom prst="rect">
            <a:avLst/>
          </a:prstGeom>
        </p:spPr>
        <p:txBody>
          <a:bodyPr/>
          <a:lstStyle>
            <a:lvl1pPr>
              <a:defRPr b="0"/>
            </a:lvl1pPr>
          </a:lstStyle>
          <a:p>
            <a:r>
              <a:rPr lang="en-US" dirty="0"/>
              <a:t>Click to edit Master title style</a:t>
            </a:r>
          </a:p>
        </p:txBody>
      </p:sp>
      <p:sp>
        <p:nvSpPr>
          <p:cNvPr id="9" name="audience (Accent)">
            <a:extLst>
              <a:ext uri="{FF2B5EF4-FFF2-40B4-BE49-F238E27FC236}">
                <a16:creationId xmlns:a16="http://schemas.microsoft.com/office/drawing/2014/main" id="{7FCE8B1B-6B33-F342-AAA7-EC1654769850}"/>
              </a:ext>
            </a:extLst>
          </p:cNvPr>
          <p:cNvSpPr txBox="1"/>
          <p:nvPr userDrawn="1"/>
        </p:nvSpPr>
        <p:spPr>
          <a:xfrm>
            <a:off x="11128008" y="6333524"/>
            <a:ext cx="694944" cy="286512"/>
          </a:xfrm>
          <a:prstGeom prst="rect">
            <a:avLst/>
          </a:prstGeom>
          <a:noFill/>
        </p:spPr>
        <p:txBody>
          <a:bodyPr vert="horz" rtlCol="0" anchor="t">
            <a:noAutofit/>
          </a:bodyPr>
          <a:lstStyle/>
          <a:p>
            <a:pPr marL="0" marR="0" lvl="0" indent="0" algn="r" defTabSz="965200" rtl="0" eaLnBrk="1" fontAlgn="base" latinLnBrk="0" hangingPunct="1">
              <a:lnSpc>
                <a:spcPct val="100000"/>
              </a:lnSpc>
              <a:spcBef>
                <a:spcPct val="0"/>
              </a:spcBef>
              <a:spcAft>
                <a:spcPct val="0"/>
              </a:spcAft>
              <a:buClrTx/>
              <a:buSzTx/>
              <a:buFontTx/>
              <a:buNone/>
              <a:tabLst/>
              <a:defRPr/>
            </a:pPr>
            <a:fld id="{8D2E3AEF-7DA9-A04D-B526-242E4340C88D}" type="slidenum">
              <a:rPr kumimoji="0" lang="en-US" sz="1200" b="0" i="0" u="none" strike="noStrike" kern="1200" cap="none" spc="0" normalizeH="0" baseline="0" noProof="0" smtClean="0">
                <a:ln>
                  <a:noFill/>
                </a:ln>
                <a:solidFill>
                  <a:schemeClr val="bg2"/>
                </a:solidFill>
                <a:effectLst/>
                <a:uLnTx/>
                <a:uFillTx/>
                <a:latin typeface="Arial" panose="020B0604020202020204" pitchFamily="34" charset="0"/>
                <a:ea typeface="+mn-ea"/>
                <a:cs typeface="Arial" charset="0"/>
              </a:rPr>
              <a:pPr marL="0" marR="0" lvl="0" indent="0" algn="r" defTabSz="965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chemeClr val="bg2"/>
              </a:solidFill>
              <a:effectLst/>
              <a:uLnTx/>
              <a:uFillTx/>
              <a:latin typeface="Arial" panose="020B0604020202020204" pitchFamily="34" charset="0"/>
              <a:ea typeface="+mn-ea"/>
              <a:cs typeface="Arial" charset="0"/>
            </a:endParaRPr>
          </a:p>
        </p:txBody>
      </p:sp>
      <p:sp>
        <p:nvSpPr>
          <p:cNvPr id="10" name="Content Placeholder 3">
            <a:extLst>
              <a:ext uri="{FF2B5EF4-FFF2-40B4-BE49-F238E27FC236}">
                <a16:creationId xmlns:a16="http://schemas.microsoft.com/office/drawing/2014/main" id="{0C40722D-A6CB-1E7E-989F-C8B44E8A490F}"/>
              </a:ext>
            </a:extLst>
          </p:cNvPr>
          <p:cNvSpPr>
            <a:spLocks noGrp="1"/>
          </p:cNvSpPr>
          <p:nvPr>
            <p:ph sz="half" idx="2"/>
          </p:nvPr>
        </p:nvSpPr>
        <p:spPr>
          <a:xfrm>
            <a:off x="654914" y="1290003"/>
            <a:ext cx="6498921" cy="3684588"/>
          </a:xfrm>
          <a:prstGeom prst="rect">
            <a:avLst/>
          </a:prstGeom>
        </p:spPr>
        <p:txBody>
          <a:bodyPr/>
          <a:lstStyle>
            <a:lvl1pPr marL="0" indent="0">
              <a:buNone/>
              <a:defRPr sz="19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9265089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18DF6284-D23B-D749-A94E-2F20C43118CD}"/>
              </a:ext>
            </a:extLst>
          </p:cNvPr>
          <p:cNvSpPr/>
          <p:nvPr userDrawn="1"/>
        </p:nvSpPr>
        <p:spPr>
          <a:xfrm rot="1176639">
            <a:off x="7620587" y="-6395592"/>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84A5F4B-1C2B-9C42-A554-566A0BD76533}"/>
              </a:ext>
            </a:extLst>
          </p:cNvPr>
          <p:cNvSpPr/>
          <p:nvPr userDrawn="1"/>
        </p:nvSpPr>
        <p:spPr>
          <a:xfrm rot="1176639">
            <a:off x="6645664" y="-6848006"/>
            <a:ext cx="7832998" cy="7902910"/>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udience (Accent)">
            <a:extLst>
              <a:ext uri="{FF2B5EF4-FFF2-40B4-BE49-F238E27FC236}">
                <a16:creationId xmlns:a16="http://schemas.microsoft.com/office/drawing/2014/main" id="{E09B97E9-306E-254E-BC7E-CC2897D0EDC5}"/>
              </a:ext>
            </a:extLst>
          </p:cNvPr>
          <p:cNvSpPr txBox="1"/>
          <p:nvPr userDrawn="1"/>
        </p:nvSpPr>
        <p:spPr>
          <a:xfrm>
            <a:off x="11128008" y="6333524"/>
            <a:ext cx="694944" cy="286512"/>
          </a:xfrm>
          <a:prstGeom prst="rect">
            <a:avLst/>
          </a:prstGeom>
          <a:noFill/>
        </p:spPr>
        <p:txBody>
          <a:bodyPr vert="horz" rtlCol="0" anchor="t">
            <a:noAutofit/>
          </a:bodyPr>
          <a:lstStyle/>
          <a:p>
            <a:pPr marL="0" marR="0" lvl="0" indent="0" algn="r" defTabSz="965200" rtl="0" eaLnBrk="1" fontAlgn="base" latinLnBrk="0" hangingPunct="1">
              <a:lnSpc>
                <a:spcPct val="100000"/>
              </a:lnSpc>
              <a:spcBef>
                <a:spcPct val="0"/>
              </a:spcBef>
              <a:spcAft>
                <a:spcPct val="0"/>
              </a:spcAft>
              <a:buClrTx/>
              <a:buSzTx/>
              <a:buFontTx/>
              <a:buNone/>
              <a:tabLst/>
              <a:defRPr/>
            </a:pPr>
            <a:fld id="{8D2E3AEF-7DA9-A04D-B526-242E4340C88D}" type="slidenum">
              <a:rPr kumimoji="0" lang="en-US" sz="1200" b="0" i="0" u="none" strike="noStrike" kern="1200" cap="none" spc="0" normalizeH="0" baseline="0" noProof="0" smtClean="0">
                <a:ln>
                  <a:noFill/>
                </a:ln>
                <a:solidFill>
                  <a:schemeClr val="bg2"/>
                </a:solidFill>
                <a:effectLst/>
                <a:uLnTx/>
                <a:uFillTx/>
                <a:latin typeface="Arial" panose="020B0604020202020204" pitchFamily="34" charset="0"/>
                <a:ea typeface="+mn-ea"/>
                <a:cs typeface="Arial" charset="0"/>
              </a:rPr>
              <a:pPr marL="0" marR="0" lvl="0" indent="0" algn="r" defTabSz="965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chemeClr val="bg2"/>
              </a:solidFill>
              <a:effectLst/>
              <a:uLnTx/>
              <a:uFillTx/>
              <a:latin typeface="Arial" panose="020B0604020202020204" pitchFamily="34" charset="0"/>
              <a:ea typeface="+mn-ea"/>
              <a:cs typeface="Arial" charset="0"/>
            </a:endParaRPr>
          </a:p>
        </p:txBody>
      </p:sp>
      <p:sp>
        <p:nvSpPr>
          <p:cNvPr id="10" name="Title 1">
            <a:extLst>
              <a:ext uri="{FF2B5EF4-FFF2-40B4-BE49-F238E27FC236}">
                <a16:creationId xmlns:a16="http://schemas.microsoft.com/office/drawing/2014/main" id="{E1704686-D1C3-AD4E-A79A-1C6E0881A1DF}"/>
              </a:ext>
            </a:extLst>
          </p:cNvPr>
          <p:cNvSpPr>
            <a:spLocks noGrp="1"/>
          </p:cNvSpPr>
          <p:nvPr>
            <p:ph type="title"/>
          </p:nvPr>
        </p:nvSpPr>
        <p:spPr>
          <a:xfrm>
            <a:off x="654914" y="335348"/>
            <a:ext cx="6714877" cy="742826"/>
          </a:xfrm>
          <a:prstGeom prst="rect">
            <a:avLst/>
          </a:prstGeom>
        </p:spPr>
        <p:txBody>
          <a:bodyPr/>
          <a:lstStyle>
            <a:lvl1pPr>
              <a:defRPr b="0"/>
            </a:lvl1pPr>
          </a:lstStyle>
          <a:p>
            <a:r>
              <a:rPr lang="en-US" dirty="0"/>
              <a:t>Click to edit Master title style</a:t>
            </a:r>
          </a:p>
        </p:txBody>
      </p:sp>
      <p:sp>
        <p:nvSpPr>
          <p:cNvPr id="12" name="Content Placeholder 3">
            <a:extLst>
              <a:ext uri="{FF2B5EF4-FFF2-40B4-BE49-F238E27FC236}">
                <a16:creationId xmlns:a16="http://schemas.microsoft.com/office/drawing/2014/main" id="{56B51455-6363-3C54-AB41-5A596E79AAC9}"/>
              </a:ext>
            </a:extLst>
          </p:cNvPr>
          <p:cNvSpPr>
            <a:spLocks noGrp="1"/>
          </p:cNvSpPr>
          <p:nvPr>
            <p:ph sz="half" idx="2"/>
          </p:nvPr>
        </p:nvSpPr>
        <p:spPr>
          <a:xfrm>
            <a:off x="654914" y="1290003"/>
            <a:ext cx="6498921" cy="3684588"/>
          </a:xfrm>
          <a:prstGeom prst="rect">
            <a:avLst/>
          </a:prstGeom>
        </p:spPr>
        <p:txBody>
          <a:bodyPr/>
          <a:lstStyle>
            <a:lvl1pPr marL="0" indent="0">
              <a:buNone/>
              <a:defRPr sz="19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8" name="Picture 7" descr="A picture containing person, indoor&#10;&#10;Description automatically generated">
            <a:extLst>
              <a:ext uri="{FF2B5EF4-FFF2-40B4-BE49-F238E27FC236}">
                <a16:creationId xmlns:a16="http://schemas.microsoft.com/office/drawing/2014/main" id="{714D4571-D2D2-3E20-7AE8-5A4533EC1A2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7025641" y="1237010"/>
            <a:ext cx="5166360" cy="3790573"/>
          </a:xfrm>
          <a:prstGeom prst="rect">
            <a:avLst/>
          </a:prstGeom>
        </p:spPr>
      </p:pic>
    </p:spTree>
    <p:extLst>
      <p:ext uri="{BB962C8B-B14F-4D97-AF65-F5344CB8AC3E}">
        <p14:creationId xmlns:p14="http://schemas.microsoft.com/office/powerpoint/2010/main" val="3586447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7" name="audience (Accent)">
            <a:extLst>
              <a:ext uri="{FF2B5EF4-FFF2-40B4-BE49-F238E27FC236}">
                <a16:creationId xmlns:a16="http://schemas.microsoft.com/office/drawing/2014/main" id="{587E2D24-499B-5B4E-8800-889CAB2716E7}"/>
              </a:ext>
            </a:extLst>
          </p:cNvPr>
          <p:cNvSpPr txBox="1"/>
          <p:nvPr userDrawn="1"/>
        </p:nvSpPr>
        <p:spPr>
          <a:xfrm>
            <a:off x="11128008" y="6333524"/>
            <a:ext cx="694944" cy="286512"/>
          </a:xfrm>
          <a:prstGeom prst="rect">
            <a:avLst/>
          </a:prstGeom>
          <a:noFill/>
        </p:spPr>
        <p:txBody>
          <a:bodyPr vert="horz" rtlCol="0" anchor="t">
            <a:noAutofit/>
          </a:bodyPr>
          <a:lstStyle/>
          <a:p>
            <a:pPr marL="0" marR="0" lvl="0" indent="0" algn="r" defTabSz="965200" rtl="0" eaLnBrk="1" fontAlgn="base" latinLnBrk="0" hangingPunct="1">
              <a:lnSpc>
                <a:spcPct val="100000"/>
              </a:lnSpc>
              <a:spcBef>
                <a:spcPct val="0"/>
              </a:spcBef>
              <a:spcAft>
                <a:spcPct val="0"/>
              </a:spcAft>
              <a:buClrTx/>
              <a:buSzTx/>
              <a:buFontTx/>
              <a:buNone/>
              <a:tabLst/>
              <a:defRPr/>
            </a:pPr>
            <a:fld id="{8D2E3AEF-7DA9-A04D-B526-242E4340C88D}" type="slidenum">
              <a:rPr kumimoji="0" lang="en-US" sz="1200" b="0" i="0" u="none" strike="noStrike" kern="1200" cap="none" spc="0" normalizeH="0" baseline="0" noProof="0" smtClean="0">
                <a:ln>
                  <a:noFill/>
                </a:ln>
                <a:solidFill>
                  <a:schemeClr val="bg2"/>
                </a:solidFill>
                <a:effectLst/>
                <a:uLnTx/>
                <a:uFillTx/>
                <a:latin typeface="Arial" panose="020B0604020202020204" pitchFamily="34" charset="0"/>
                <a:ea typeface="+mn-ea"/>
                <a:cs typeface="Arial" charset="0"/>
              </a:rPr>
              <a:pPr marL="0" marR="0" lvl="0" indent="0" algn="r" defTabSz="965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chemeClr val="bg2"/>
              </a:solidFill>
              <a:effectLst/>
              <a:uLnTx/>
              <a:uFillTx/>
              <a:latin typeface="Arial" panose="020B0604020202020204" pitchFamily="34" charset="0"/>
              <a:ea typeface="+mn-ea"/>
              <a:cs typeface="Arial" charset="0"/>
            </a:endParaRPr>
          </a:p>
        </p:txBody>
      </p:sp>
      <p:sp>
        <p:nvSpPr>
          <p:cNvPr id="8" name="Title 1">
            <a:extLst>
              <a:ext uri="{FF2B5EF4-FFF2-40B4-BE49-F238E27FC236}">
                <a16:creationId xmlns:a16="http://schemas.microsoft.com/office/drawing/2014/main" id="{F38B6421-0D27-0B45-9772-35419F20E4B6}"/>
              </a:ext>
            </a:extLst>
          </p:cNvPr>
          <p:cNvSpPr>
            <a:spLocks noGrp="1"/>
          </p:cNvSpPr>
          <p:nvPr>
            <p:ph type="title"/>
          </p:nvPr>
        </p:nvSpPr>
        <p:spPr>
          <a:xfrm>
            <a:off x="654914" y="335348"/>
            <a:ext cx="6714877" cy="742826"/>
          </a:xfrm>
          <a:prstGeom prst="rect">
            <a:avLst/>
          </a:prstGeom>
        </p:spPr>
        <p:txBody>
          <a:bodyPr/>
          <a:lstStyle>
            <a:lvl1pPr>
              <a:defRPr b="0"/>
            </a:lvl1pPr>
          </a:lstStyle>
          <a:p>
            <a:r>
              <a:rPr lang="en-US" dirty="0"/>
              <a:t>Click to edit Master title style</a:t>
            </a:r>
          </a:p>
        </p:txBody>
      </p:sp>
      <p:sp>
        <p:nvSpPr>
          <p:cNvPr id="10" name="Text Placeholder 3">
            <a:extLst>
              <a:ext uri="{FF2B5EF4-FFF2-40B4-BE49-F238E27FC236}">
                <a16:creationId xmlns:a16="http://schemas.microsoft.com/office/drawing/2014/main" id="{2C291BE0-E552-2B70-434C-36372F06A540}"/>
              </a:ext>
            </a:extLst>
          </p:cNvPr>
          <p:cNvSpPr>
            <a:spLocks noGrp="1"/>
          </p:cNvSpPr>
          <p:nvPr>
            <p:ph type="body" sz="quarter" idx="10" hasCustomPrompt="1"/>
          </p:nvPr>
        </p:nvSpPr>
        <p:spPr>
          <a:xfrm>
            <a:off x="8341895" y="334963"/>
            <a:ext cx="3165669" cy="742950"/>
          </a:xfrm>
          <a:prstGeom prst="rect">
            <a:avLst/>
          </a:prstGeom>
        </p:spPr>
        <p:txBody>
          <a:bodyPr/>
          <a:lstStyle>
            <a:lvl1pPr marL="0" indent="0" algn="r">
              <a:buNone/>
              <a:defRPr sz="3400" b="1">
                <a:solidFill>
                  <a:srgbClr val="CCCCCC"/>
                </a:solidFill>
              </a:defRPr>
            </a:lvl1pPr>
            <a:lvl2pPr marL="457200" indent="0">
              <a:buNone/>
              <a:defRPr sz="3400" b="1">
                <a:solidFill>
                  <a:srgbClr val="CCCCCC"/>
                </a:solidFill>
              </a:defRPr>
            </a:lvl2pPr>
            <a:lvl3pPr marL="914400" indent="0">
              <a:buNone/>
              <a:defRPr sz="3400" b="1">
                <a:solidFill>
                  <a:srgbClr val="CCCCCC"/>
                </a:solidFill>
              </a:defRPr>
            </a:lvl3pPr>
            <a:lvl4pPr marL="1371600" indent="0">
              <a:buNone/>
              <a:defRPr sz="3400" b="1">
                <a:solidFill>
                  <a:srgbClr val="CCCCCC"/>
                </a:solidFill>
              </a:defRPr>
            </a:lvl4pPr>
            <a:lvl5pPr marL="1828800" indent="0">
              <a:buNone/>
              <a:defRPr sz="3400" b="1">
                <a:solidFill>
                  <a:srgbClr val="CCCCCC"/>
                </a:solidFill>
              </a:defRPr>
            </a:lvl5pPr>
          </a:lstStyle>
          <a:p>
            <a:pPr lvl="0"/>
            <a:r>
              <a:rPr lang="en-US" dirty="0"/>
              <a:t>PK-12</a:t>
            </a:r>
          </a:p>
        </p:txBody>
      </p:sp>
    </p:spTree>
    <p:extLst>
      <p:ext uri="{BB962C8B-B14F-4D97-AF65-F5344CB8AC3E}">
        <p14:creationId xmlns:p14="http://schemas.microsoft.com/office/powerpoint/2010/main" val="11429645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audience (Accent)">
            <a:extLst>
              <a:ext uri="{FF2B5EF4-FFF2-40B4-BE49-F238E27FC236}">
                <a16:creationId xmlns:a16="http://schemas.microsoft.com/office/drawing/2014/main" id="{587E2D24-499B-5B4E-8800-889CAB2716E7}"/>
              </a:ext>
            </a:extLst>
          </p:cNvPr>
          <p:cNvSpPr txBox="1"/>
          <p:nvPr userDrawn="1"/>
        </p:nvSpPr>
        <p:spPr>
          <a:xfrm>
            <a:off x="11128008" y="6333524"/>
            <a:ext cx="694944" cy="286512"/>
          </a:xfrm>
          <a:prstGeom prst="rect">
            <a:avLst/>
          </a:prstGeom>
          <a:noFill/>
        </p:spPr>
        <p:txBody>
          <a:bodyPr vert="horz" rtlCol="0" anchor="t">
            <a:noAutofit/>
          </a:bodyPr>
          <a:lstStyle/>
          <a:p>
            <a:pPr marL="0" marR="0" lvl="0" indent="0" algn="r" defTabSz="965200" rtl="0" eaLnBrk="1" fontAlgn="base" latinLnBrk="0" hangingPunct="1">
              <a:lnSpc>
                <a:spcPct val="100000"/>
              </a:lnSpc>
              <a:spcBef>
                <a:spcPct val="0"/>
              </a:spcBef>
              <a:spcAft>
                <a:spcPct val="0"/>
              </a:spcAft>
              <a:buClrTx/>
              <a:buSzTx/>
              <a:buFontTx/>
              <a:buNone/>
              <a:tabLst/>
              <a:defRPr/>
            </a:pPr>
            <a:fld id="{8D2E3AEF-7DA9-A04D-B526-242E4340C88D}" type="slidenum">
              <a:rPr kumimoji="0" lang="en-US" sz="1200" b="0" i="0" u="none" strike="noStrike" kern="1200" cap="none" spc="0" normalizeH="0" baseline="0" noProof="0" smtClean="0">
                <a:ln>
                  <a:noFill/>
                </a:ln>
                <a:solidFill>
                  <a:schemeClr val="bg2"/>
                </a:solidFill>
                <a:effectLst/>
                <a:uLnTx/>
                <a:uFillTx/>
                <a:latin typeface="Arial" panose="020B0604020202020204" pitchFamily="34" charset="0"/>
                <a:ea typeface="+mn-ea"/>
                <a:cs typeface="Arial" charset="0"/>
              </a:rPr>
              <a:pPr marL="0" marR="0" lvl="0" indent="0" algn="r" defTabSz="965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chemeClr val="bg2"/>
              </a:solidFill>
              <a:effectLst/>
              <a:uLnTx/>
              <a:uFillTx/>
              <a:latin typeface="Arial" panose="020B0604020202020204" pitchFamily="34" charset="0"/>
              <a:ea typeface="+mn-ea"/>
              <a:cs typeface="Arial" charset="0"/>
            </a:endParaRPr>
          </a:p>
        </p:txBody>
      </p:sp>
      <p:sp>
        <p:nvSpPr>
          <p:cNvPr id="8" name="Title 1">
            <a:extLst>
              <a:ext uri="{FF2B5EF4-FFF2-40B4-BE49-F238E27FC236}">
                <a16:creationId xmlns:a16="http://schemas.microsoft.com/office/drawing/2014/main" id="{F38B6421-0D27-0B45-9772-35419F20E4B6}"/>
              </a:ext>
            </a:extLst>
          </p:cNvPr>
          <p:cNvSpPr>
            <a:spLocks noGrp="1"/>
          </p:cNvSpPr>
          <p:nvPr>
            <p:ph type="title"/>
          </p:nvPr>
        </p:nvSpPr>
        <p:spPr>
          <a:xfrm>
            <a:off x="654914" y="335348"/>
            <a:ext cx="6714877" cy="742826"/>
          </a:xfrm>
          <a:prstGeom prst="rect">
            <a:avLst/>
          </a:prstGeom>
        </p:spPr>
        <p:txBody>
          <a:bodyPr/>
          <a:lstStyle>
            <a:lvl1pPr>
              <a:defRPr b="0"/>
            </a:lvl1pPr>
          </a:lstStyle>
          <a:p>
            <a:r>
              <a:rPr lang="en-US" dirty="0"/>
              <a:t>Click to edit Master title style</a:t>
            </a:r>
          </a:p>
        </p:txBody>
      </p:sp>
      <p:graphicFrame>
        <p:nvGraphicFramePr>
          <p:cNvPr id="2" name="Table 2">
            <a:extLst>
              <a:ext uri="{FF2B5EF4-FFF2-40B4-BE49-F238E27FC236}">
                <a16:creationId xmlns:a16="http://schemas.microsoft.com/office/drawing/2014/main" id="{E15DF507-1C21-8E49-BAAE-F812D9A3DBC7}"/>
              </a:ext>
            </a:extLst>
          </p:cNvPr>
          <p:cNvGraphicFramePr>
            <a:graphicFrameLocks noGrp="1"/>
          </p:cNvGraphicFramePr>
          <p:nvPr userDrawn="1">
            <p:extLst>
              <p:ext uri="{D42A27DB-BD31-4B8C-83A1-F6EECF244321}">
                <p14:modId xmlns:p14="http://schemas.microsoft.com/office/powerpoint/2010/main" val="138240751"/>
              </p:ext>
            </p:extLst>
          </p:nvPr>
        </p:nvGraphicFramePr>
        <p:xfrm>
          <a:off x="654913" y="1480808"/>
          <a:ext cx="10852875" cy="4101173"/>
        </p:xfrm>
        <a:graphic>
          <a:graphicData uri="http://schemas.openxmlformats.org/drawingml/2006/table">
            <a:tbl>
              <a:tblPr firstRow="1" bandRow="1">
                <a:tableStyleId>{5C22544A-7EE6-4342-B048-85BDC9FD1C3A}</a:tableStyleId>
              </a:tblPr>
              <a:tblGrid>
                <a:gridCol w="3617625">
                  <a:extLst>
                    <a:ext uri="{9D8B030D-6E8A-4147-A177-3AD203B41FA5}">
                      <a16:colId xmlns:a16="http://schemas.microsoft.com/office/drawing/2014/main" val="1308183255"/>
                    </a:ext>
                  </a:extLst>
                </a:gridCol>
                <a:gridCol w="3617625">
                  <a:extLst>
                    <a:ext uri="{9D8B030D-6E8A-4147-A177-3AD203B41FA5}">
                      <a16:colId xmlns:a16="http://schemas.microsoft.com/office/drawing/2014/main" val="3528176026"/>
                    </a:ext>
                  </a:extLst>
                </a:gridCol>
                <a:gridCol w="3617625">
                  <a:extLst>
                    <a:ext uri="{9D8B030D-6E8A-4147-A177-3AD203B41FA5}">
                      <a16:colId xmlns:a16="http://schemas.microsoft.com/office/drawing/2014/main" val="3487863146"/>
                    </a:ext>
                  </a:extLst>
                </a:gridCol>
              </a:tblGrid>
              <a:tr h="416231">
                <a:tc>
                  <a:txBody>
                    <a:bodyPr/>
                    <a:lstStyle/>
                    <a:p>
                      <a:pPr algn="ctr"/>
                      <a:endParaRPr lang="en-US" dirty="0">
                        <a:latin typeface="Arial" panose="020B0604020202020204" pitchFamily="34" charset="0"/>
                        <a:cs typeface="Arial" panose="020B0604020202020204" pitchFamily="34" charset="0"/>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2"/>
                          </a:solidFill>
                          <a:latin typeface="Arial" panose="020B0604020202020204" pitchFamily="34" charset="0"/>
                          <a:cs typeface="Arial" panose="020B0604020202020204" pitchFamily="34" charset="0"/>
                        </a:rPr>
                        <a:t>CATEGORY 1</a:t>
                      </a:r>
                    </a:p>
                  </a:txBody>
                  <a:tcPr anchor="ctr">
                    <a:solidFill>
                      <a:srgbClr val="84B6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2"/>
                          </a:solidFill>
                          <a:latin typeface="Arial" panose="020B0604020202020204" pitchFamily="34" charset="0"/>
                          <a:cs typeface="Arial" panose="020B0604020202020204" pitchFamily="34" charset="0"/>
                        </a:rPr>
                        <a:t>CATEGORY 2</a:t>
                      </a:r>
                    </a:p>
                  </a:txBody>
                  <a:tcPr anchor="ctr">
                    <a:solidFill>
                      <a:srgbClr val="0097BE"/>
                    </a:solidFill>
                  </a:tcPr>
                </a:tc>
                <a:extLst>
                  <a:ext uri="{0D108BD9-81ED-4DB2-BD59-A6C34878D82A}">
                    <a16:rowId xmlns:a16="http://schemas.microsoft.com/office/drawing/2014/main" val="3653715034"/>
                  </a:ext>
                </a:extLst>
              </a:tr>
              <a:tr h="881980">
                <a:tc>
                  <a:txBody>
                    <a:bodyPr/>
                    <a:lstStyle/>
                    <a:p>
                      <a:pPr algn="l"/>
                      <a:r>
                        <a:rPr lang="en-US" sz="1800" b="1" dirty="0">
                          <a:solidFill>
                            <a:srgbClr val="0A3C55"/>
                          </a:solidFill>
                          <a:latin typeface="Arial" panose="020B0604020202020204" pitchFamily="34" charset="0"/>
                          <a:cs typeface="Arial" panose="020B0604020202020204" pitchFamily="34" charset="0"/>
                        </a:rPr>
                        <a:t>Sample text</a:t>
                      </a:r>
                      <a:endParaRPr lang="en-US" b="1" dirty="0">
                        <a:solidFill>
                          <a:srgbClr val="0A3C55"/>
                        </a:solidFill>
                        <a:latin typeface="Arial" panose="020B0604020202020204" pitchFamily="34" charset="0"/>
                        <a:cs typeface="Arial" panose="020B0604020202020204" pitchFamily="34" charset="0"/>
                      </a:endParaRPr>
                    </a:p>
                  </a:txBody>
                  <a:tcPr marL="182880"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666666"/>
                          </a:solidFill>
                          <a:latin typeface="Arial" panose="020B0604020202020204" pitchFamily="34" charset="0"/>
                          <a:cs typeface="Arial" panose="020B0604020202020204" pitchFamily="34" charset="0"/>
                        </a:rPr>
                        <a:t>Sample text</a:t>
                      </a:r>
                      <a:endParaRPr lang="en-US" b="0" dirty="0">
                        <a:solidFill>
                          <a:srgbClr val="666666"/>
                        </a:solidFill>
                        <a:latin typeface="Arial" panose="020B0604020202020204" pitchFamily="34" charset="0"/>
                        <a:cs typeface="Arial" panose="020B0604020202020204" pitchFamily="34" charset="0"/>
                      </a:endParaRPr>
                    </a:p>
                  </a:txBody>
                  <a:tcPr marL="182880" anchor="ctr">
                    <a:solidFill>
                      <a:srgbClr val="84B650">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666666"/>
                          </a:solidFill>
                          <a:latin typeface="Arial" panose="020B0604020202020204" pitchFamily="34" charset="0"/>
                          <a:cs typeface="Arial" panose="020B0604020202020204" pitchFamily="34" charset="0"/>
                        </a:rPr>
                        <a:t>Sample text</a:t>
                      </a:r>
                      <a:endParaRPr lang="en-US" b="0" dirty="0">
                        <a:solidFill>
                          <a:srgbClr val="666666"/>
                        </a:solidFill>
                        <a:latin typeface="Arial" panose="020B0604020202020204" pitchFamily="34" charset="0"/>
                        <a:cs typeface="Arial" panose="020B0604020202020204" pitchFamily="34" charset="0"/>
                      </a:endParaRPr>
                    </a:p>
                  </a:txBody>
                  <a:tcPr marL="182880" anchor="ctr">
                    <a:solidFill>
                      <a:srgbClr val="0097BE">
                        <a:alpha val="10105"/>
                      </a:srgbClr>
                    </a:solidFill>
                  </a:tcPr>
                </a:tc>
                <a:extLst>
                  <a:ext uri="{0D108BD9-81ED-4DB2-BD59-A6C34878D82A}">
                    <a16:rowId xmlns:a16="http://schemas.microsoft.com/office/drawing/2014/main" val="3799769137"/>
                  </a:ext>
                </a:extLst>
              </a:tr>
              <a:tr h="1039002">
                <a:tc>
                  <a:txBody>
                    <a:bodyPr/>
                    <a:lstStyle/>
                    <a:p>
                      <a:pPr algn="l"/>
                      <a:r>
                        <a:rPr lang="en-US" sz="1800" b="1" dirty="0">
                          <a:solidFill>
                            <a:srgbClr val="0A3C55"/>
                          </a:solidFill>
                          <a:latin typeface="Arial" panose="020B0604020202020204" pitchFamily="34" charset="0"/>
                          <a:cs typeface="Arial" panose="020B0604020202020204" pitchFamily="34" charset="0"/>
                        </a:rPr>
                        <a:t>Sample text</a:t>
                      </a:r>
                      <a:endParaRPr lang="en-US" b="1" dirty="0">
                        <a:solidFill>
                          <a:srgbClr val="0A3C55"/>
                        </a:solidFill>
                        <a:latin typeface="Arial" panose="020B0604020202020204" pitchFamily="34" charset="0"/>
                        <a:cs typeface="Arial" panose="020B0604020202020204" pitchFamily="34" charset="0"/>
                      </a:endParaRPr>
                    </a:p>
                  </a:txBody>
                  <a:tcPr marL="182880"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666666"/>
                          </a:solidFill>
                          <a:latin typeface="Arial" panose="020B0604020202020204" pitchFamily="34" charset="0"/>
                          <a:cs typeface="Arial" panose="020B0604020202020204" pitchFamily="34" charset="0"/>
                        </a:rPr>
                        <a:t>Sample text</a:t>
                      </a:r>
                      <a:endParaRPr lang="en-US" b="0" dirty="0">
                        <a:solidFill>
                          <a:srgbClr val="666666"/>
                        </a:solidFill>
                        <a:latin typeface="Arial" panose="020B0604020202020204" pitchFamily="34" charset="0"/>
                        <a:cs typeface="Arial" panose="020B0604020202020204" pitchFamily="34" charset="0"/>
                      </a:endParaRPr>
                    </a:p>
                    <a:p>
                      <a:pPr algn="l"/>
                      <a:endParaRPr lang="en-US" dirty="0">
                        <a:solidFill>
                          <a:srgbClr val="666666"/>
                        </a:solidFill>
                        <a:latin typeface="Arial" panose="020B0604020202020204" pitchFamily="34" charset="0"/>
                        <a:cs typeface="Arial" panose="020B0604020202020204" pitchFamily="34" charset="0"/>
                      </a:endParaRPr>
                    </a:p>
                  </a:txBody>
                  <a:tcPr marL="182880" anchor="ctr">
                    <a:solidFill>
                      <a:srgbClr val="84B650">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666666"/>
                          </a:solidFill>
                          <a:latin typeface="Arial" panose="020B0604020202020204" pitchFamily="34" charset="0"/>
                          <a:cs typeface="Arial" panose="020B0604020202020204" pitchFamily="34" charset="0"/>
                        </a:rPr>
                        <a:t>Sample text</a:t>
                      </a:r>
                      <a:endParaRPr lang="en-US" b="0" dirty="0">
                        <a:solidFill>
                          <a:srgbClr val="666666"/>
                        </a:solidFill>
                        <a:latin typeface="Arial" panose="020B0604020202020204" pitchFamily="34" charset="0"/>
                        <a:cs typeface="Arial" panose="020B0604020202020204" pitchFamily="34" charset="0"/>
                      </a:endParaRPr>
                    </a:p>
                    <a:p>
                      <a:pPr algn="l"/>
                      <a:endParaRPr lang="en-US" dirty="0">
                        <a:solidFill>
                          <a:srgbClr val="666666"/>
                        </a:solidFill>
                        <a:latin typeface="Arial" panose="020B0604020202020204" pitchFamily="34" charset="0"/>
                        <a:cs typeface="Arial" panose="020B0604020202020204" pitchFamily="34" charset="0"/>
                      </a:endParaRPr>
                    </a:p>
                  </a:txBody>
                  <a:tcPr marL="182880" anchor="ctr">
                    <a:solidFill>
                      <a:srgbClr val="0097BE">
                        <a:alpha val="10105"/>
                      </a:srgbClr>
                    </a:solidFill>
                  </a:tcPr>
                </a:tc>
                <a:extLst>
                  <a:ext uri="{0D108BD9-81ED-4DB2-BD59-A6C34878D82A}">
                    <a16:rowId xmlns:a16="http://schemas.microsoft.com/office/drawing/2014/main" val="2381969554"/>
                  </a:ext>
                </a:extLst>
              </a:tr>
              <a:tr h="881980">
                <a:tc>
                  <a:txBody>
                    <a:bodyPr/>
                    <a:lstStyle/>
                    <a:p>
                      <a:pPr algn="l"/>
                      <a:r>
                        <a:rPr lang="en-US" sz="1800" b="1" dirty="0">
                          <a:solidFill>
                            <a:srgbClr val="0A3C55"/>
                          </a:solidFill>
                          <a:latin typeface="Arial" panose="020B0604020202020204" pitchFamily="34" charset="0"/>
                          <a:cs typeface="Arial" panose="020B0604020202020204" pitchFamily="34" charset="0"/>
                        </a:rPr>
                        <a:t>Sample text</a:t>
                      </a:r>
                      <a:endParaRPr lang="en-US" b="1" dirty="0">
                        <a:solidFill>
                          <a:srgbClr val="0A3C55"/>
                        </a:solidFill>
                        <a:latin typeface="Arial" panose="020B0604020202020204" pitchFamily="34" charset="0"/>
                        <a:cs typeface="Arial" panose="020B0604020202020204" pitchFamily="34" charset="0"/>
                      </a:endParaRPr>
                    </a:p>
                  </a:txBody>
                  <a:tcPr marL="182880"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666666"/>
                          </a:solidFill>
                          <a:latin typeface="Arial" panose="020B0604020202020204" pitchFamily="34" charset="0"/>
                          <a:cs typeface="Arial" panose="020B0604020202020204" pitchFamily="34" charset="0"/>
                        </a:rPr>
                        <a:t>Sample text</a:t>
                      </a:r>
                      <a:endParaRPr lang="en-US" b="0" dirty="0">
                        <a:solidFill>
                          <a:srgbClr val="666666"/>
                        </a:solidFill>
                        <a:latin typeface="Arial" panose="020B0604020202020204" pitchFamily="34" charset="0"/>
                        <a:cs typeface="Arial" panose="020B0604020202020204" pitchFamily="34" charset="0"/>
                      </a:endParaRPr>
                    </a:p>
                    <a:p>
                      <a:pPr algn="l"/>
                      <a:endParaRPr lang="en-US" dirty="0">
                        <a:solidFill>
                          <a:srgbClr val="666666"/>
                        </a:solidFill>
                        <a:latin typeface="Arial" panose="020B0604020202020204" pitchFamily="34" charset="0"/>
                        <a:cs typeface="Arial" panose="020B0604020202020204" pitchFamily="34" charset="0"/>
                      </a:endParaRPr>
                    </a:p>
                  </a:txBody>
                  <a:tcPr marL="182880" anchor="ctr">
                    <a:solidFill>
                      <a:srgbClr val="84B650">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666666"/>
                          </a:solidFill>
                          <a:latin typeface="Arial" panose="020B0604020202020204" pitchFamily="34" charset="0"/>
                          <a:cs typeface="Arial" panose="020B0604020202020204" pitchFamily="34" charset="0"/>
                        </a:rPr>
                        <a:t>Sample text</a:t>
                      </a:r>
                      <a:endParaRPr lang="en-US" b="0" dirty="0">
                        <a:solidFill>
                          <a:srgbClr val="666666"/>
                        </a:solidFill>
                        <a:latin typeface="Arial" panose="020B0604020202020204" pitchFamily="34" charset="0"/>
                        <a:cs typeface="Arial" panose="020B0604020202020204" pitchFamily="34" charset="0"/>
                      </a:endParaRPr>
                    </a:p>
                    <a:p>
                      <a:pPr algn="l"/>
                      <a:endParaRPr lang="en-US" dirty="0">
                        <a:solidFill>
                          <a:srgbClr val="666666"/>
                        </a:solidFill>
                        <a:latin typeface="Arial" panose="020B0604020202020204" pitchFamily="34" charset="0"/>
                        <a:cs typeface="Arial" panose="020B0604020202020204" pitchFamily="34" charset="0"/>
                      </a:endParaRPr>
                    </a:p>
                  </a:txBody>
                  <a:tcPr marL="182880" anchor="ctr">
                    <a:solidFill>
                      <a:srgbClr val="0097BE">
                        <a:alpha val="10105"/>
                      </a:srgbClr>
                    </a:solidFill>
                  </a:tcPr>
                </a:tc>
                <a:extLst>
                  <a:ext uri="{0D108BD9-81ED-4DB2-BD59-A6C34878D82A}">
                    <a16:rowId xmlns:a16="http://schemas.microsoft.com/office/drawing/2014/main" val="3733741979"/>
                  </a:ext>
                </a:extLst>
              </a:tr>
              <a:tr h="881980">
                <a:tc>
                  <a:txBody>
                    <a:bodyPr/>
                    <a:lstStyle/>
                    <a:p>
                      <a:pPr algn="l"/>
                      <a:r>
                        <a:rPr lang="en-US" sz="1800" b="1" dirty="0">
                          <a:solidFill>
                            <a:srgbClr val="0A3C55"/>
                          </a:solidFill>
                          <a:latin typeface="Arial" panose="020B0604020202020204" pitchFamily="34" charset="0"/>
                          <a:cs typeface="Arial" panose="020B0604020202020204" pitchFamily="34" charset="0"/>
                        </a:rPr>
                        <a:t>Sample text</a:t>
                      </a:r>
                      <a:endParaRPr lang="en-US" b="1" dirty="0">
                        <a:solidFill>
                          <a:srgbClr val="0A3C55"/>
                        </a:solidFill>
                        <a:latin typeface="Arial" panose="020B0604020202020204" pitchFamily="34" charset="0"/>
                        <a:cs typeface="Arial" panose="020B0604020202020204" pitchFamily="34" charset="0"/>
                      </a:endParaRPr>
                    </a:p>
                  </a:txBody>
                  <a:tcPr marL="182880"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666666"/>
                          </a:solidFill>
                          <a:latin typeface="Arial" panose="020B0604020202020204" pitchFamily="34" charset="0"/>
                          <a:cs typeface="Arial" panose="020B0604020202020204" pitchFamily="34" charset="0"/>
                        </a:rPr>
                        <a:t>Sample text</a:t>
                      </a:r>
                      <a:endParaRPr lang="en-US" b="0" dirty="0">
                        <a:solidFill>
                          <a:srgbClr val="666666"/>
                        </a:solidFill>
                        <a:latin typeface="Arial" panose="020B0604020202020204" pitchFamily="34" charset="0"/>
                        <a:cs typeface="Arial" panose="020B0604020202020204" pitchFamily="34" charset="0"/>
                      </a:endParaRPr>
                    </a:p>
                    <a:p>
                      <a:pPr algn="l"/>
                      <a:endParaRPr lang="en-US" dirty="0">
                        <a:solidFill>
                          <a:srgbClr val="666666"/>
                        </a:solidFill>
                        <a:latin typeface="Arial" panose="020B0604020202020204" pitchFamily="34" charset="0"/>
                        <a:cs typeface="Arial" panose="020B0604020202020204" pitchFamily="34" charset="0"/>
                      </a:endParaRPr>
                    </a:p>
                  </a:txBody>
                  <a:tcPr marL="182880" anchor="ctr">
                    <a:solidFill>
                      <a:srgbClr val="84B650">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666666"/>
                          </a:solidFill>
                          <a:latin typeface="Arial" panose="020B0604020202020204" pitchFamily="34" charset="0"/>
                          <a:cs typeface="Arial" panose="020B0604020202020204" pitchFamily="34" charset="0"/>
                        </a:rPr>
                        <a:t>Sample text</a:t>
                      </a:r>
                      <a:endParaRPr lang="en-US" b="0" dirty="0">
                        <a:solidFill>
                          <a:srgbClr val="666666"/>
                        </a:solidFill>
                        <a:latin typeface="Arial" panose="020B0604020202020204" pitchFamily="34" charset="0"/>
                        <a:cs typeface="Arial" panose="020B0604020202020204" pitchFamily="34" charset="0"/>
                      </a:endParaRPr>
                    </a:p>
                    <a:p>
                      <a:pPr algn="l"/>
                      <a:endParaRPr lang="en-US" dirty="0">
                        <a:solidFill>
                          <a:srgbClr val="666666"/>
                        </a:solidFill>
                        <a:latin typeface="Arial" panose="020B0604020202020204" pitchFamily="34" charset="0"/>
                        <a:cs typeface="Arial" panose="020B0604020202020204" pitchFamily="34" charset="0"/>
                      </a:endParaRPr>
                    </a:p>
                  </a:txBody>
                  <a:tcPr marL="182880" anchor="ctr">
                    <a:solidFill>
                      <a:srgbClr val="0097BE">
                        <a:alpha val="10105"/>
                      </a:srgbClr>
                    </a:solidFill>
                  </a:tcPr>
                </a:tc>
                <a:extLst>
                  <a:ext uri="{0D108BD9-81ED-4DB2-BD59-A6C34878D82A}">
                    <a16:rowId xmlns:a16="http://schemas.microsoft.com/office/drawing/2014/main" val="2219947537"/>
                  </a:ext>
                </a:extLst>
              </a:tr>
            </a:tbl>
          </a:graphicData>
        </a:graphic>
      </p:graphicFrame>
      <p:sp>
        <p:nvSpPr>
          <p:cNvPr id="6" name="Text Placeholder 3">
            <a:extLst>
              <a:ext uri="{FF2B5EF4-FFF2-40B4-BE49-F238E27FC236}">
                <a16:creationId xmlns:a16="http://schemas.microsoft.com/office/drawing/2014/main" id="{6FA14F31-4FBA-62AD-F5A0-E14979E6471A}"/>
              </a:ext>
            </a:extLst>
          </p:cNvPr>
          <p:cNvSpPr>
            <a:spLocks noGrp="1"/>
          </p:cNvSpPr>
          <p:nvPr>
            <p:ph type="body" sz="quarter" idx="10" hasCustomPrompt="1"/>
          </p:nvPr>
        </p:nvSpPr>
        <p:spPr>
          <a:xfrm>
            <a:off x="8341895" y="334963"/>
            <a:ext cx="3165669" cy="742950"/>
          </a:xfrm>
          <a:prstGeom prst="rect">
            <a:avLst/>
          </a:prstGeom>
        </p:spPr>
        <p:txBody>
          <a:bodyPr/>
          <a:lstStyle>
            <a:lvl1pPr marL="0" indent="0" algn="r">
              <a:buNone/>
              <a:defRPr sz="3400" b="1">
                <a:solidFill>
                  <a:srgbClr val="CCCCCC"/>
                </a:solidFill>
              </a:defRPr>
            </a:lvl1pPr>
            <a:lvl2pPr marL="457200" indent="0">
              <a:buNone/>
              <a:defRPr sz="3400" b="1">
                <a:solidFill>
                  <a:srgbClr val="CCCCCC"/>
                </a:solidFill>
              </a:defRPr>
            </a:lvl2pPr>
            <a:lvl3pPr marL="914400" indent="0">
              <a:buNone/>
              <a:defRPr sz="3400" b="1">
                <a:solidFill>
                  <a:srgbClr val="CCCCCC"/>
                </a:solidFill>
              </a:defRPr>
            </a:lvl3pPr>
            <a:lvl4pPr marL="1371600" indent="0">
              <a:buNone/>
              <a:defRPr sz="3400" b="1">
                <a:solidFill>
                  <a:srgbClr val="CCCCCC"/>
                </a:solidFill>
              </a:defRPr>
            </a:lvl4pPr>
            <a:lvl5pPr marL="1828800" indent="0">
              <a:buNone/>
              <a:defRPr sz="3400" b="1">
                <a:solidFill>
                  <a:srgbClr val="CCCCCC"/>
                </a:solidFill>
              </a:defRPr>
            </a:lvl5pPr>
          </a:lstStyle>
          <a:p>
            <a:pPr lvl="0"/>
            <a:r>
              <a:rPr lang="en-US" dirty="0"/>
              <a:t>PK-12</a:t>
            </a:r>
          </a:p>
        </p:txBody>
      </p:sp>
    </p:spTree>
    <p:extLst>
      <p:ext uri="{BB962C8B-B14F-4D97-AF65-F5344CB8AC3E}">
        <p14:creationId xmlns:p14="http://schemas.microsoft.com/office/powerpoint/2010/main" val="3050302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7" name="audience (Accent)">
            <a:extLst>
              <a:ext uri="{FF2B5EF4-FFF2-40B4-BE49-F238E27FC236}">
                <a16:creationId xmlns:a16="http://schemas.microsoft.com/office/drawing/2014/main" id="{587E2D24-499B-5B4E-8800-889CAB2716E7}"/>
              </a:ext>
            </a:extLst>
          </p:cNvPr>
          <p:cNvSpPr txBox="1"/>
          <p:nvPr userDrawn="1"/>
        </p:nvSpPr>
        <p:spPr>
          <a:xfrm>
            <a:off x="11128008" y="6333524"/>
            <a:ext cx="694944" cy="286512"/>
          </a:xfrm>
          <a:prstGeom prst="rect">
            <a:avLst/>
          </a:prstGeom>
          <a:noFill/>
        </p:spPr>
        <p:txBody>
          <a:bodyPr vert="horz" rtlCol="0" anchor="t">
            <a:noAutofit/>
          </a:bodyPr>
          <a:lstStyle/>
          <a:p>
            <a:pPr marL="0" marR="0" lvl="0" indent="0" algn="r" defTabSz="965200" rtl="0" eaLnBrk="1" fontAlgn="base" latinLnBrk="0" hangingPunct="1">
              <a:lnSpc>
                <a:spcPct val="100000"/>
              </a:lnSpc>
              <a:spcBef>
                <a:spcPct val="0"/>
              </a:spcBef>
              <a:spcAft>
                <a:spcPct val="0"/>
              </a:spcAft>
              <a:buClrTx/>
              <a:buSzTx/>
              <a:buFontTx/>
              <a:buNone/>
              <a:tabLst/>
              <a:defRPr/>
            </a:pPr>
            <a:fld id="{8D2E3AEF-7DA9-A04D-B526-242E4340C88D}" type="slidenum">
              <a:rPr kumimoji="0" lang="en-US" sz="1200" b="0" i="0" u="none" strike="noStrike" kern="1200" cap="none" spc="0" normalizeH="0" baseline="0" noProof="0" smtClean="0">
                <a:ln>
                  <a:noFill/>
                </a:ln>
                <a:solidFill>
                  <a:schemeClr val="bg2"/>
                </a:solidFill>
                <a:effectLst/>
                <a:uLnTx/>
                <a:uFillTx/>
                <a:latin typeface="Arial" panose="020B0604020202020204" pitchFamily="34" charset="0"/>
                <a:ea typeface="+mn-ea"/>
                <a:cs typeface="Arial" charset="0"/>
              </a:rPr>
              <a:pPr marL="0" marR="0" lvl="0" indent="0" algn="r" defTabSz="965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chemeClr val="bg2"/>
              </a:solidFill>
              <a:effectLst/>
              <a:uLnTx/>
              <a:uFillTx/>
              <a:latin typeface="Arial" panose="020B0604020202020204" pitchFamily="34" charset="0"/>
              <a:ea typeface="+mn-ea"/>
              <a:cs typeface="Arial" charset="0"/>
            </a:endParaRPr>
          </a:p>
        </p:txBody>
      </p:sp>
      <p:sp>
        <p:nvSpPr>
          <p:cNvPr id="8" name="Title 1">
            <a:extLst>
              <a:ext uri="{FF2B5EF4-FFF2-40B4-BE49-F238E27FC236}">
                <a16:creationId xmlns:a16="http://schemas.microsoft.com/office/drawing/2014/main" id="{F38B6421-0D27-0B45-9772-35419F20E4B6}"/>
              </a:ext>
            </a:extLst>
          </p:cNvPr>
          <p:cNvSpPr>
            <a:spLocks noGrp="1"/>
          </p:cNvSpPr>
          <p:nvPr>
            <p:ph type="title"/>
          </p:nvPr>
        </p:nvSpPr>
        <p:spPr>
          <a:xfrm>
            <a:off x="654914" y="335348"/>
            <a:ext cx="6714877" cy="742826"/>
          </a:xfrm>
          <a:prstGeom prst="rect">
            <a:avLst/>
          </a:prstGeom>
        </p:spPr>
        <p:txBody>
          <a:bodyPr/>
          <a:lstStyle>
            <a:lvl1pPr>
              <a:defRPr b="0"/>
            </a:lvl1pPr>
          </a:lstStyle>
          <a:p>
            <a:r>
              <a:rPr lang="en-US" dirty="0"/>
              <a:t>Click to edit Master title style</a:t>
            </a:r>
          </a:p>
        </p:txBody>
      </p:sp>
      <p:graphicFrame>
        <p:nvGraphicFramePr>
          <p:cNvPr id="2" name="Table 2">
            <a:extLst>
              <a:ext uri="{FF2B5EF4-FFF2-40B4-BE49-F238E27FC236}">
                <a16:creationId xmlns:a16="http://schemas.microsoft.com/office/drawing/2014/main" id="{E15DF507-1C21-8E49-BAAE-F812D9A3DBC7}"/>
              </a:ext>
            </a:extLst>
          </p:cNvPr>
          <p:cNvGraphicFramePr>
            <a:graphicFrameLocks noGrp="1"/>
          </p:cNvGraphicFramePr>
          <p:nvPr userDrawn="1">
            <p:extLst>
              <p:ext uri="{D42A27DB-BD31-4B8C-83A1-F6EECF244321}">
                <p14:modId xmlns:p14="http://schemas.microsoft.com/office/powerpoint/2010/main" val="2954719531"/>
              </p:ext>
            </p:extLst>
          </p:nvPr>
        </p:nvGraphicFramePr>
        <p:xfrm>
          <a:off x="654913" y="1480808"/>
          <a:ext cx="10852876" cy="3944151"/>
        </p:xfrm>
        <a:graphic>
          <a:graphicData uri="http://schemas.openxmlformats.org/drawingml/2006/table">
            <a:tbl>
              <a:tblPr firstRow="1" bandRow="1">
                <a:tableStyleId>{5C22544A-7EE6-4342-B048-85BDC9FD1C3A}</a:tableStyleId>
              </a:tblPr>
              <a:tblGrid>
                <a:gridCol w="2713219">
                  <a:extLst>
                    <a:ext uri="{9D8B030D-6E8A-4147-A177-3AD203B41FA5}">
                      <a16:colId xmlns:a16="http://schemas.microsoft.com/office/drawing/2014/main" val="1308183255"/>
                    </a:ext>
                  </a:extLst>
                </a:gridCol>
                <a:gridCol w="2713219">
                  <a:extLst>
                    <a:ext uri="{9D8B030D-6E8A-4147-A177-3AD203B41FA5}">
                      <a16:colId xmlns:a16="http://schemas.microsoft.com/office/drawing/2014/main" val="3528176026"/>
                    </a:ext>
                  </a:extLst>
                </a:gridCol>
                <a:gridCol w="2713219">
                  <a:extLst>
                    <a:ext uri="{9D8B030D-6E8A-4147-A177-3AD203B41FA5}">
                      <a16:colId xmlns:a16="http://schemas.microsoft.com/office/drawing/2014/main" val="3487863146"/>
                    </a:ext>
                  </a:extLst>
                </a:gridCol>
                <a:gridCol w="2713219">
                  <a:extLst>
                    <a:ext uri="{9D8B030D-6E8A-4147-A177-3AD203B41FA5}">
                      <a16:colId xmlns:a16="http://schemas.microsoft.com/office/drawing/2014/main" val="1861272213"/>
                    </a:ext>
                  </a:extLst>
                </a:gridCol>
              </a:tblGrid>
              <a:tr h="416231">
                <a:tc>
                  <a:txBody>
                    <a:bodyPr/>
                    <a:lstStyle/>
                    <a:p>
                      <a:pPr algn="ctr"/>
                      <a:endParaRPr lang="en-US" dirty="0">
                        <a:latin typeface="Arial" panose="020B0604020202020204" pitchFamily="34" charset="0"/>
                        <a:cs typeface="Arial" panose="020B0604020202020204" pitchFamily="34" charset="0"/>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2"/>
                          </a:solidFill>
                          <a:latin typeface="Arial" panose="020B0604020202020204" pitchFamily="34" charset="0"/>
                          <a:cs typeface="Arial" panose="020B0604020202020204" pitchFamily="34" charset="0"/>
                        </a:rPr>
                        <a:t>CATEGORY 1</a:t>
                      </a:r>
                    </a:p>
                  </a:txBody>
                  <a:tcPr anchor="ctr">
                    <a:solidFill>
                      <a:srgbClr val="84B6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2"/>
                          </a:solidFill>
                          <a:latin typeface="Arial" panose="020B0604020202020204" pitchFamily="34" charset="0"/>
                          <a:cs typeface="Arial" panose="020B0604020202020204" pitchFamily="34" charset="0"/>
                        </a:rPr>
                        <a:t>CATEGORY 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2"/>
                          </a:solidFill>
                          <a:latin typeface="Arial" panose="020B0604020202020204" pitchFamily="34" charset="0"/>
                          <a:cs typeface="Arial" panose="020B0604020202020204" pitchFamily="34" charset="0"/>
                        </a:rPr>
                        <a:t>CATEGORY 3</a:t>
                      </a:r>
                    </a:p>
                  </a:txBody>
                  <a:tcPr anchor="ctr">
                    <a:solidFill>
                      <a:srgbClr val="0A3C55"/>
                    </a:solidFill>
                  </a:tcPr>
                </a:tc>
                <a:extLst>
                  <a:ext uri="{0D108BD9-81ED-4DB2-BD59-A6C34878D82A}">
                    <a16:rowId xmlns:a16="http://schemas.microsoft.com/office/drawing/2014/main" val="3653715034"/>
                  </a:ext>
                </a:extLst>
              </a:tr>
              <a:tr h="881980">
                <a:tc>
                  <a:txBody>
                    <a:bodyPr/>
                    <a:lstStyle/>
                    <a:p>
                      <a:pPr algn="l"/>
                      <a:r>
                        <a:rPr lang="en-US" sz="1800" b="1" dirty="0">
                          <a:solidFill>
                            <a:srgbClr val="0A3C55"/>
                          </a:solidFill>
                          <a:latin typeface="Arial" panose="020B0604020202020204" pitchFamily="34" charset="0"/>
                          <a:cs typeface="Arial" panose="020B0604020202020204" pitchFamily="34" charset="0"/>
                        </a:rPr>
                        <a:t>Sample text</a:t>
                      </a:r>
                      <a:endParaRPr lang="en-US" b="1" dirty="0">
                        <a:solidFill>
                          <a:srgbClr val="0A3C55"/>
                        </a:solidFill>
                        <a:latin typeface="Arial" panose="020B0604020202020204" pitchFamily="34" charset="0"/>
                        <a:cs typeface="Arial" panose="020B0604020202020204" pitchFamily="34" charset="0"/>
                      </a:endParaRPr>
                    </a:p>
                  </a:txBody>
                  <a:tcPr marL="182880"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666666"/>
                          </a:solidFill>
                          <a:latin typeface="Arial" panose="020B0604020202020204" pitchFamily="34" charset="0"/>
                          <a:cs typeface="Arial" panose="020B0604020202020204" pitchFamily="34" charset="0"/>
                        </a:rPr>
                        <a:t>Sample text</a:t>
                      </a:r>
                      <a:endParaRPr lang="en-US" b="0" dirty="0">
                        <a:solidFill>
                          <a:srgbClr val="666666"/>
                        </a:solidFill>
                        <a:latin typeface="Arial" panose="020B0604020202020204" pitchFamily="34" charset="0"/>
                        <a:cs typeface="Arial" panose="020B0604020202020204" pitchFamily="34" charset="0"/>
                      </a:endParaRPr>
                    </a:p>
                  </a:txBody>
                  <a:tcPr marL="182880" anchor="ctr">
                    <a:solidFill>
                      <a:srgbClr val="84B650">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666666"/>
                          </a:solidFill>
                          <a:latin typeface="Arial" panose="020B0604020202020204" pitchFamily="34" charset="0"/>
                          <a:cs typeface="Arial" panose="020B0604020202020204" pitchFamily="34" charset="0"/>
                        </a:rPr>
                        <a:t>Sample text</a:t>
                      </a:r>
                      <a:endParaRPr lang="en-US" b="0" dirty="0">
                        <a:solidFill>
                          <a:srgbClr val="666666"/>
                        </a:solidFill>
                        <a:latin typeface="Arial" panose="020B0604020202020204" pitchFamily="34" charset="0"/>
                        <a:cs typeface="Arial" panose="020B0604020202020204" pitchFamily="34" charset="0"/>
                      </a:endParaRPr>
                    </a:p>
                  </a:txBody>
                  <a:tcPr marL="182880" anchor="ctr">
                    <a:solidFill>
                      <a:srgbClr val="0097BE">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666666"/>
                          </a:solidFill>
                          <a:latin typeface="Arial" panose="020B0604020202020204" pitchFamily="34" charset="0"/>
                          <a:cs typeface="Arial" panose="020B0604020202020204" pitchFamily="34" charset="0"/>
                        </a:rPr>
                        <a:t>Sample text</a:t>
                      </a:r>
                      <a:endParaRPr lang="en-US" b="0" dirty="0">
                        <a:solidFill>
                          <a:srgbClr val="666666"/>
                        </a:solidFill>
                        <a:latin typeface="Arial" panose="020B0604020202020204" pitchFamily="34" charset="0"/>
                        <a:cs typeface="Arial" panose="020B0604020202020204" pitchFamily="34" charset="0"/>
                      </a:endParaRPr>
                    </a:p>
                  </a:txBody>
                  <a:tcPr marL="182880" anchor="ctr">
                    <a:solidFill>
                      <a:srgbClr val="0A3C55">
                        <a:alpha val="10000"/>
                      </a:srgbClr>
                    </a:solidFill>
                  </a:tcPr>
                </a:tc>
                <a:extLst>
                  <a:ext uri="{0D108BD9-81ED-4DB2-BD59-A6C34878D82A}">
                    <a16:rowId xmlns:a16="http://schemas.microsoft.com/office/drawing/2014/main" val="3799769137"/>
                  </a:ext>
                </a:extLst>
              </a:tr>
              <a:tr h="881980">
                <a:tc>
                  <a:txBody>
                    <a:bodyPr/>
                    <a:lstStyle/>
                    <a:p>
                      <a:pPr algn="l"/>
                      <a:r>
                        <a:rPr lang="en-US" sz="1800" b="1" dirty="0">
                          <a:solidFill>
                            <a:srgbClr val="0A3C55"/>
                          </a:solidFill>
                          <a:latin typeface="Arial" panose="020B0604020202020204" pitchFamily="34" charset="0"/>
                          <a:cs typeface="Arial" panose="020B0604020202020204" pitchFamily="34" charset="0"/>
                        </a:rPr>
                        <a:t>Sample text</a:t>
                      </a:r>
                      <a:endParaRPr lang="en-US" b="1" dirty="0">
                        <a:solidFill>
                          <a:srgbClr val="0A3C55"/>
                        </a:solidFill>
                        <a:latin typeface="Arial" panose="020B0604020202020204" pitchFamily="34" charset="0"/>
                        <a:cs typeface="Arial" panose="020B0604020202020204" pitchFamily="34" charset="0"/>
                      </a:endParaRPr>
                    </a:p>
                  </a:txBody>
                  <a:tcPr marL="182880"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666666"/>
                          </a:solidFill>
                          <a:latin typeface="Arial" panose="020B0604020202020204" pitchFamily="34" charset="0"/>
                          <a:cs typeface="Arial" panose="020B0604020202020204" pitchFamily="34" charset="0"/>
                        </a:rPr>
                        <a:t>Sample text</a:t>
                      </a:r>
                      <a:endParaRPr lang="en-US" b="0" dirty="0">
                        <a:solidFill>
                          <a:srgbClr val="666666"/>
                        </a:solidFill>
                        <a:latin typeface="Arial" panose="020B0604020202020204" pitchFamily="34" charset="0"/>
                        <a:cs typeface="Arial" panose="020B0604020202020204" pitchFamily="34" charset="0"/>
                      </a:endParaRPr>
                    </a:p>
                    <a:p>
                      <a:pPr algn="l"/>
                      <a:endParaRPr lang="en-US" dirty="0">
                        <a:solidFill>
                          <a:srgbClr val="666666"/>
                        </a:solidFill>
                        <a:latin typeface="Arial" panose="020B0604020202020204" pitchFamily="34" charset="0"/>
                        <a:cs typeface="Arial" panose="020B0604020202020204" pitchFamily="34" charset="0"/>
                      </a:endParaRPr>
                    </a:p>
                  </a:txBody>
                  <a:tcPr marL="182880" anchor="ctr">
                    <a:solidFill>
                      <a:srgbClr val="84B650">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666666"/>
                          </a:solidFill>
                          <a:latin typeface="Arial" panose="020B0604020202020204" pitchFamily="34" charset="0"/>
                          <a:cs typeface="Arial" panose="020B0604020202020204" pitchFamily="34" charset="0"/>
                        </a:rPr>
                        <a:t>Sample text</a:t>
                      </a:r>
                      <a:endParaRPr lang="en-US" b="0" dirty="0">
                        <a:solidFill>
                          <a:srgbClr val="666666"/>
                        </a:solidFill>
                        <a:latin typeface="Arial" panose="020B0604020202020204" pitchFamily="34" charset="0"/>
                        <a:cs typeface="Arial" panose="020B0604020202020204" pitchFamily="34" charset="0"/>
                      </a:endParaRPr>
                    </a:p>
                    <a:p>
                      <a:pPr algn="l"/>
                      <a:endParaRPr lang="en-US" dirty="0">
                        <a:solidFill>
                          <a:srgbClr val="666666"/>
                        </a:solidFill>
                        <a:latin typeface="Arial" panose="020B0604020202020204" pitchFamily="34" charset="0"/>
                        <a:cs typeface="Arial" panose="020B0604020202020204" pitchFamily="34" charset="0"/>
                      </a:endParaRPr>
                    </a:p>
                  </a:txBody>
                  <a:tcPr marL="182880" anchor="ctr">
                    <a:solidFill>
                      <a:srgbClr val="0097BE">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666666"/>
                          </a:solidFill>
                          <a:latin typeface="Arial" panose="020B0604020202020204" pitchFamily="34" charset="0"/>
                          <a:cs typeface="Arial" panose="020B0604020202020204" pitchFamily="34" charset="0"/>
                        </a:rPr>
                        <a:t>Sample text</a:t>
                      </a:r>
                      <a:endParaRPr lang="en-US" b="0" dirty="0">
                        <a:solidFill>
                          <a:srgbClr val="666666"/>
                        </a:solidFill>
                        <a:latin typeface="Arial" panose="020B0604020202020204" pitchFamily="34" charset="0"/>
                        <a:cs typeface="Arial" panose="020B0604020202020204" pitchFamily="34" charset="0"/>
                      </a:endParaRPr>
                    </a:p>
                  </a:txBody>
                  <a:tcPr marL="182880" anchor="ctr">
                    <a:solidFill>
                      <a:srgbClr val="0A3C55">
                        <a:alpha val="10000"/>
                      </a:srgbClr>
                    </a:solidFill>
                  </a:tcPr>
                </a:tc>
                <a:extLst>
                  <a:ext uri="{0D108BD9-81ED-4DB2-BD59-A6C34878D82A}">
                    <a16:rowId xmlns:a16="http://schemas.microsoft.com/office/drawing/2014/main" val="2381969554"/>
                  </a:ext>
                </a:extLst>
              </a:tr>
              <a:tr h="881980">
                <a:tc>
                  <a:txBody>
                    <a:bodyPr/>
                    <a:lstStyle/>
                    <a:p>
                      <a:pPr algn="l"/>
                      <a:r>
                        <a:rPr lang="en-US" sz="1800" b="1" dirty="0">
                          <a:solidFill>
                            <a:srgbClr val="0A3C55"/>
                          </a:solidFill>
                          <a:latin typeface="Arial" panose="020B0604020202020204" pitchFamily="34" charset="0"/>
                          <a:cs typeface="Arial" panose="020B0604020202020204" pitchFamily="34" charset="0"/>
                        </a:rPr>
                        <a:t>Sample text</a:t>
                      </a:r>
                      <a:endParaRPr lang="en-US" b="1" dirty="0">
                        <a:solidFill>
                          <a:srgbClr val="0A3C55"/>
                        </a:solidFill>
                        <a:latin typeface="Arial" panose="020B0604020202020204" pitchFamily="34" charset="0"/>
                        <a:cs typeface="Arial" panose="020B0604020202020204" pitchFamily="34" charset="0"/>
                      </a:endParaRPr>
                    </a:p>
                  </a:txBody>
                  <a:tcPr marL="182880"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666666"/>
                          </a:solidFill>
                          <a:latin typeface="Arial" panose="020B0604020202020204" pitchFamily="34" charset="0"/>
                          <a:cs typeface="Arial" panose="020B0604020202020204" pitchFamily="34" charset="0"/>
                        </a:rPr>
                        <a:t>Sample text</a:t>
                      </a:r>
                      <a:endParaRPr lang="en-US" b="0" dirty="0">
                        <a:solidFill>
                          <a:srgbClr val="666666"/>
                        </a:solidFill>
                        <a:latin typeface="Arial" panose="020B0604020202020204" pitchFamily="34" charset="0"/>
                        <a:cs typeface="Arial" panose="020B0604020202020204" pitchFamily="34" charset="0"/>
                      </a:endParaRPr>
                    </a:p>
                    <a:p>
                      <a:pPr algn="l"/>
                      <a:endParaRPr lang="en-US" dirty="0">
                        <a:solidFill>
                          <a:srgbClr val="666666"/>
                        </a:solidFill>
                        <a:latin typeface="Arial" panose="020B0604020202020204" pitchFamily="34" charset="0"/>
                        <a:cs typeface="Arial" panose="020B0604020202020204" pitchFamily="34" charset="0"/>
                      </a:endParaRPr>
                    </a:p>
                  </a:txBody>
                  <a:tcPr marL="182880" anchor="ctr">
                    <a:solidFill>
                      <a:srgbClr val="84B650">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666666"/>
                          </a:solidFill>
                          <a:latin typeface="Arial" panose="020B0604020202020204" pitchFamily="34" charset="0"/>
                          <a:cs typeface="Arial" panose="020B0604020202020204" pitchFamily="34" charset="0"/>
                        </a:rPr>
                        <a:t>Sample text</a:t>
                      </a:r>
                      <a:endParaRPr lang="en-US" b="0" dirty="0">
                        <a:solidFill>
                          <a:srgbClr val="666666"/>
                        </a:solidFill>
                        <a:latin typeface="Arial" panose="020B0604020202020204" pitchFamily="34" charset="0"/>
                        <a:cs typeface="Arial" panose="020B0604020202020204" pitchFamily="34" charset="0"/>
                      </a:endParaRPr>
                    </a:p>
                    <a:p>
                      <a:pPr algn="l"/>
                      <a:endParaRPr lang="en-US" dirty="0">
                        <a:solidFill>
                          <a:srgbClr val="666666"/>
                        </a:solidFill>
                        <a:latin typeface="Arial" panose="020B0604020202020204" pitchFamily="34" charset="0"/>
                        <a:cs typeface="Arial" panose="020B0604020202020204" pitchFamily="34" charset="0"/>
                      </a:endParaRPr>
                    </a:p>
                  </a:txBody>
                  <a:tcPr marL="182880" anchor="ctr">
                    <a:solidFill>
                      <a:srgbClr val="0097BE">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666666"/>
                          </a:solidFill>
                          <a:latin typeface="Arial" panose="020B0604020202020204" pitchFamily="34" charset="0"/>
                          <a:cs typeface="Arial" panose="020B0604020202020204" pitchFamily="34" charset="0"/>
                        </a:rPr>
                        <a:t>Sample text</a:t>
                      </a:r>
                      <a:endParaRPr lang="en-US" b="0" dirty="0">
                        <a:solidFill>
                          <a:srgbClr val="666666"/>
                        </a:solidFill>
                        <a:latin typeface="Arial" panose="020B0604020202020204" pitchFamily="34" charset="0"/>
                        <a:cs typeface="Arial" panose="020B0604020202020204" pitchFamily="34" charset="0"/>
                      </a:endParaRPr>
                    </a:p>
                  </a:txBody>
                  <a:tcPr marL="182880" anchor="ctr">
                    <a:solidFill>
                      <a:srgbClr val="0A3C55">
                        <a:alpha val="10000"/>
                      </a:srgbClr>
                    </a:solidFill>
                  </a:tcPr>
                </a:tc>
                <a:extLst>
                  <a:ext uri="{0D108BD9-81ED-4DB2-BD59-A6C34878D82A}">
                    <a16:rowId xmlns:a16="http://schemas.microsoft.com/office/drawing/2014/main" val="3733741979"/>
                  </a:ext>
                </a:extLst>
              </a:tr>
              <a:tr h="881980">
                <a:tc>
                  <a:txBody>
                    <a:bodyPr/>
                    <a:lstStyle/>
                    <a:p>
                      <a:pPr algn="l"/>
                      <a:r>
                        <a:rPr lang="en-US" sz="1800" b="1" dirty="0">
                          <a:solidFill>
                            <a:srgbClr val="0A3C55"/>
                          </a:solidFill>
                          <a:latin typeface="Arial" panose="020B0604020202020204" pitchFamily="34" charset="0"/>
                          <a:cs typeface="Arial" panose="020B0604020202020204" pitchFamily="34" charset="0"/>
                        </a:rPr>
                        <a:t>Sample text</a:t>
                      </a:r>
                      <a:endParaRPr lang="en-US" b="1" dirty="0">
                        <a:solidFill>
                          <a:srgbClr val="0A3C55"/>
                        </a:solidFill>
                        <a:latin typeface="Arial" panose="020B0604020202020204" pitchFamily="34" charset="0"/>
                        <a:cs typeface="Arial" panose="020B0604020202020204" pitchFamily="34" charset="0"/>
                      </a:endParaRPr>
                    </a:p>
                  </a:txBody>
                  <a:tcPr marL="182880"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666666"/>
                          </a:solidFill>
                          <a:latin typeface="Arial" panose="020B0604020202020204" pitchFamily="34" charset="0"/>
                          <a:cs typeface="Arial" panose="020B0604020202020204" pitchFamily="34" charset="0"/>
                        </a:rPr>
                        <a:t>Sample text</a:t>
                      </a:r>
                      <a:endParaRPr lang="en-US" b="0" dirty="0">
                        <a:solidFill>
                          <a:srgbClr val="666666"/>
                        </a:solidFill>
                        <a:latin typeface="Arial" panose="020B0604020202020204" pitchFamily="34" charset="0"/>
                        <a:cs typeface="Arial" panose="020B0604020202020204" pitchFamily="34" charset="0"/>
                      </a:endParaRPr>
                    </a:p>
                    <a:p>
                      <a:pPr algn="l"/>
                      <a:endParaRPr lang="en-US" dirty="0">
                        <a:solidFill>
                          <a:srgbClr val="666666"/>
                        </a:solidFill>
                        <a:latin typeface="Arial" panose="020B0604020202020204" pitchFamily="34" charset="0"/>
                        <a:cs typeface="Arial" panose="020B0604020202020204" pitchFamily="34" charset="0"/>
                      </a:endParaRPr>
                    </a:p>
                  </a:txBody>
                  <a:tcPr marL="182880" anchor="ctr">
                    <a:solidFill>
                      <a:srgbClr val="84B650">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666666"/>
                          </a:solidFill>
                          <a:latin typeface="Arial" panose="020B0604020202020204" pitchFamily="34" charset="0"/>
                          <a:cs typeface="Arial" panose="020B0604020202020204" pitchFamily="34" charset="0"/>
                        </a:rPr>
                        <a:t>Sample text</a:t>
                      </a:r>
                      <a:endParaRPr lang="en-US" b="0" dirty="0">
                        <a:solidFill>
                          <a:srgbClr val="666666"/>
                        </a:solidFill>
                        <a:latin typeface="Arial" panose="020B0604020202020204" pitchFamily="34" charset="0"/>
                        <a:cs typeface="Arial" panose="020B0604020202020204" pitchFamily="34" charset="0"/>
                      </a:endParaRPr>
                    </a:p>
                    <a:p>
                      <a:pPr algn="l"/>
                      <a:endParaRPr lang="en-US" dirty="0">
                        <a:solidFill>
                          <a:srgbClr val="666666"/>
                        </a:solidFill>
                        <a:latin typeface="Arial" panose="020B0604020202020204" pitchFamily="34" charset="0"/>
                        <a:cs typeface="Arial" panose="020B0604020202020204" pitchFamily="34" charset="0"/>
                      </a:endParaRPr>
                    </a:p>
                  </a:txBody>
                  <a:tcPr marL="182880" anchor="ctr">
                    <a:solidFill>
                      <a:srgbClr val="0097BE">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666666"/>
                          </a:solidFill>
                          <a:latin typeface="Arial" panose="020B0604020202020204" pitchFamily="34" charset="0"/>
                          <a:cs typeface="Arial" panose="020B0604020202020204" pitchFamily="34" charset="0"/>
                        </a:rPr>
                        <a:t>Sample text</a:t>
                      </a:r>
                      <a:endParaRPr lang="en-US" b="0" dirty="0">
                        <a:solidFill>
                          <a:srgbClr val="666666"/>
                        </a:solidFill>
                        <a:latin typeface="Arial" panose="020B0604020202020204" pitchFamily="34" charset="0"/>
                        <a:cs typeface="Arial" panose="020B0604020202020204" pitchFamily="34" charset="0"/>
                      </a:endParaRPr>
                    </a:p>
                  </a:txBody>
                  <a:tcPr marL="182880" anchor="ctr">
                    <a:solidFill>
                      <a:srgbClr val="0A3C55">
                        <a:alpha val="10000"/>
                      </a:srgbClr>
                    </a:solidFill>
                  </a:tcPr>
                </a:tc>
                <a:extLst>
                  <a:ext uri="{0D108BD9-81ED-4DB2-BD59-A6C34878D82A}">
                    <a16:rowId xmlns:a16="http://schemas.microsoft.com/office/drawing/2014/main" val="2219947537"/>
                  </a:ext>
                </a:extLst>
              </a:tr>
            </a:tbl>
          </a:graphicData>
        </a:graphic>
      </p:graphicFrame>
      <p:sp>
        <p:nvSpPr>
          <p:cNvPr id="12" name="Text Placeholder 3">
            <a:extLst>
              <a:ext uri="{FF2B5EF4-FFF2-40B4-BE49-F238E27FC236}">
                <a16:creationId xmlns:a16="http://schemas.microsoft.com/office/drawing/2014/main" id="{B0C2BCD0-B533-1964-BB9F-B56696A75E0C}"/>
              </a:ext>
            </a:extLst>
          </p:cNvPr>
          <p:cNvSpPr>
            <a:spLocks noGrp="1"/>
          </p:cNvSpPr>
          <p:nvPr>
            <p:ph type="body" sz="quarter" idx="10" hasCustomPrompt="1"/>
          </p:nvPr>
        </p:nvSpPr>
        <p:spPr>
          <a:xfrm>
            <a:off x="8341895" y="334963"/>
            <a:ext cx="3165669" cy="742950"/>
          </a:xfrm>
          <a:prstGeom prst="rect">
            <a:avLst/>
          </a:prstGeom>
        </p:spPr>
        <p:txBody>
          <a:bodyPr/>
          <a:lstStyle>
            <a:lvl1pPr marL="0" indent="0" algn="r">
              <a:buNone/>
              <a:defRPr sz="3400" b="1">
                <a:solidFill>
                  <a:srgbClr val="CCCCCC"/>
                </a:solidFill>
              </a:defRPr>
            </a:lvl1pPr>
            <a:lvl2pPr marL="457200" indent="0">
              <a:buNone/>
              <a:defRPr sz="3400" b="1">
                <a:solidFill>
                  <a:srgbClr val="CCCCCC"/>
                </a:solidFill>
              </a:defRPr>
            </a:lvl2pPr>
            <a:lvl3pPr marL="914400" indent="0">
              <a:buNone/>
              <a:defRPr sz="3400" b="1">
                <a:solidFill>
                  <a:srgbClr val="CCCCCC"/>
                </a:solidFill>
              </a:defRPr>
            </a:lvl3pPr>
            <a:lvl4pPr marL="1371600" indent="0">
              <a:buNone/>
              <a:defRPr sz="3400" b="1">
                <a:solidFill>
                  <a:srgbClr val="CCCCCC"/>
                </a:solidFill>
              </a:defRPr>
            </a:lvl4pPr>
            <a:lvl5pPr marL="1828800" indent="0">
              <a:buNone/>
              <a:defRPr sz="3400" b="1">
                <a:solidFill>
                  <a:srgbClr val="CCCCCC"/>
                </a:solidFill>
              </a:defRPr>
            </a:lvl5pPr>
          </a:lstStyle>
          <a:p>
            <a:pPr lvl="0"/>
            <a:r>
              <a:rPr lang="en-US" dirty="0"/>
              <a:t>PK-12</a:t>
            </a:r>
          </a:p>
        </p:txBody>
      </p:sp>
    </p:spTree>
    <p:extLst>
      <p:ext uri="{BB962C8B-B14F-4D97-AF65-F5344CB8AC3E}">
        <p14:creationId xmlns:p14="http://schemas.microsoft.com/office/powerpoint/2010/main" val="26357519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75FFD-5498-D440-8D3A-53599A7E9D96}"/>
              </a:ext>
            </a:extLst>
          </p:cNvPr>
          <p:cNvSpPr>
            <a:spLocks noGrp="1"/>
          </p:cNvSpPr>
          <p:nvPr>
            <p:ph type="title"/>
          </p:nvPr>
        </p:nvSpPr>
        <p:spPr>
          <a:xfrm>
            <a:off x="654914" y="335347"/>
            <a:ext cx="10515600" cy="597577"/>
          </a:xfrm>
          <a:prstGeom prst="rect">
            <a:avLst/>
          </a:prstGeom>
        </p:spPr>
        <p:txBody>
          <a:bodyPr/>
          <a:lstStyle>
            <a:lvl1pPr>
              <a:defRPr b="0"/>
            </a:lvl1pPr>
          </a:lstStyle>
          <a:p>
            <a:r>
              <a:rPr lang="en-US" dirty="0"/>
              <a:t>Click to edit Master title style</a:t>
            </a:r>
          </a:p>
        </p:txBody>
      </p:sp>
      <p:sp>
        <p:nvSpPr>
          <p:cNvPr id="3" name="Text Placeholder 2">
            <a:extLst>
              <a:ext uri="{FF2B5EF4-FFF2-40B4-BE49-F238E27FC236}">
                <a16:creationId xmlns:a16="http://schemas.microsoft.com/office/drawing/2014/main" id="{B492E453-8C9C-9346-8569-A48FA385FF03}"/>
              </a:ext>
            </a:extLst>
          </p:cNvPr>
          <p:cNvSpPr>
            <a:spLocks noGrp="1"/>
          </p:cNvSpPr>
          <p:nvPr>
            <p:ph type="body" idx="1"/>
          </p:nvPr>
        </p:nvSpPr>
        <p:spPr>
          <a:xfrm>
            <a:off x="807314" y="1249363"/>
            <a:ext cx="5157787" cy="823912"/>
          </a:xfrm>
          <a:prstGeom prst="rect">
            <a:avLst/>
          </a:prstGeo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0724CF03-F9FD-5048-85F1-7C2D0DE5C0E5}"/>
              </a:ext>
            </a:extLst>
          </p:cNvPr>
          <p:cNvSpPr>
            <a:spLocks noGrp="1"/>
          </p:cNvSpPr>
          <p:nvPr>
            <p:ph sz="half" idx="2"/>
          </p:nvPr>
        </p:nvSpPr>
        <p:spPr>
          <a:xfrm>
            <a:off x="807314" y="2073275"/>
            <a:ext cx="5157787" cy="368458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AB6A8C9-C2DB-CC47-90AA-1143E5789747}"/>
              </a:ext>
            </a:extLst>
          </p:cNvPr>
          <p:cNvSpPr>
            <a:spLocks noGrp="1"/>
          </p:cNvSpPr>
          <p:nvPr>
            <p:ph type="body" sz="quarter" idx="3"/>
          </p:nvPr>
        </p:nvSpPr>
        <p:spPr>
          <a:xfrm>
            <a:off x="6324600" y="1249363"/>
            <a:ext cx="5183188" cy="823912"/>
          </a:xfrm>
          <a:prstGeom prst="rect">
            <a:avLst/>
          </a:prstGeo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0C040D3-276B-6C4C-93A9-666EB6EF068B}"/>
              </a:ext>
            </a:extLst>
          </p:cNvPr>
          <p:cNvSpPr>
            <a:spLocks noGrp="1"/>
          </p:cNvSpPr>
          <p:nvPr>
            <p:ph sz="quarter" idx="4"/>
          </p:nvPr>
        </p:nvSpPr>
        <p:spPr>
          <a:xfrm>
            <a:off x="6324600" y="20732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audience (Accent)">
            <a:extLst>
              <a:ext uri="{FF2B5EF4-FFF2-40B4-BE49-F238E27FC236}">
                <a16:creationId xmlns:a16="http://schemas.microsoft.com/office/drawing/2014/main" id="{587E2D24-499B-5B4E-8800-889CAB2716E7}"/>
              </a:ext>
            </a:extLst>
          </p:cNvPr>
          <p:cNvSpPr txBox="1"/>
          <p:nvPr userDrawn="1"/>
        </p:nvSpPr>
        <p:spPr>
          <a:xfrm>
            <a:off x="11128008" y="6333524"/>
            <a:ext cx="694944" cy="286512"/>
          </a:xfrm>
          <a:prstGeom prst="rect">
            <a:avLst/>
          </a:prstGeom>
          <a:noFill/>
        </p:spPr>
        <p:txBody>
          <a:bodyPr vert="horz" rtlCol="0" anchor="t">
            <a:noAutofit/>
          </a:bodyPr>
          <a:lstStyle/>
          <a:p>
            <a:pPr marL="0" marR="0" lvl="0" indent="0" algn="r" defTabSz="965200" rtl="0" eaLnBrk="1" fontAlgn="base" latinLnBrk="0" hangingPunct="1">
              <a:lnSpc>
                <a:spcPct val="100000"/>
              </a:lnSpc>
              <a:spcBef>
                <a:spcPct val="0"/>
              </a:spcBef>
              <a:spcAft>
                <a:spcPct val="0"/>
              </a:spcAft>
              <a:buClrTx/>
              <a:buSzTx/>
              <a:buFontTx/>
              <a:buNone/>
              <a:tabLst/>
              <a:defRPr/>
            </a:pPr>
            <a:fld id="{8D2E3AEF-7DA9-A04D-B526-242E4340C88D}" type="slidenum">
              <a:rPr kumimoji="0" lang="en-US" sz="1200" b="0" i="0" u="none" strike="noStrike" kern="1200" cap="none" spc="0" normalizeH="0" baseline="0" noProof="0" smtClean="0">
                <a:ln>
                  <a:noFill/>
                </a:ln>
                <a:solidFill>
                  <a:schemeClr val="bg2"/>
                </a:solidFill>
                <a:effectLst/>
                <a:uLnTx/>
                <a:uFillTx/>
                <a:latin typeface="Arial" panose="020B0604020202020204" pitchFamily="34" charset="0"/>
                <a:ea typeface="+mn-ea"/>
                <a:cs typeface="Arial" charset="0"/>
              </a:rPr>
              <a:pPr marL="0" marR="0" lvl="0" indent="0" algn="r" defTabSz="9652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schemeClr val="bg2"/>
              </a:solidFill>
              <a:effectLst/>
              <a:uLnTx/>
              <a:uFillTx/>
              <a:latin typeface="Arial" panose="020B0604020202020204" pitchFamily="34" charset="0"/>
              <a:ea typeface="+mn-ea"/>
              <a:cs typeface="Arial" charset="0"/>
            </a:endParaRPr>
          </a:p>
        </p:txBody>
      </p:sp>
    </p:spTree>
    <p:extLst>
      <p:ext uri="{BB962C8B-B14F-4D97-AF65-F5344CB8AC3E}">
        <p14:creationId xmlns:p14="http://schemas.microsoft.com/office/powerpoint/2010/main" val="26644641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050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45768FC-3C8B-AE4E-A1EF-7A317C9E1C7A}"/>
              </a:ext>
            </a:extLst>
          </p:cNvPr>
          <p:cNvSpPr/>
          <p:nvPr userDrawn="1"/>
        </p:nvSpPr>
        <p:spPr>
          <a:xfrm>
            <a:off x="5462685" y="-3168613"/>
            <a:ext cx="7403055" cy="8131637"/>
          </a:xfrm>
          <a:prstGeom prst="roundRect">
            <a:avLst>
              <a:gd name="adj" fmla="val 9411"/>
            </a:avLst>
          </a:prstGeom>
          <a:solidFill>
            <a:srgbClr val="84B65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1DFF207F-39B6-B441-AC24-64F765759E10}"/>
              </a:ext>
            </a:extLst>
          </p:cNvPr>
          <p:cNvCxnSpPr>
            <a:cxnSpLocks/>
          </p:cNvCxnSpPr>
          <p:nvPr userDrawn="1"/>
        </p:nvCxnSpPr>
        <p:spPr>
          <a:xfrm>
            <a:off x="6108500" y="1287942"/>
            <a:ext cx="5530186" cy="0"/>
          </a:xfrm>
          <a:prstGeom prst="line">
            <a:avLst/>
          </a:prstGeom>
          <a:ln w="38100">
            <a:solidFill>
              <a:srgbClr val="FAA519"/>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04D996AD-CB80-95B3-FDE4-6CA1BF798068}"/>
              </a:ext>
            </a:extLst>
          </p:cNvPr>
          <p:cNvSpPr>
            <a:spLocks noGrp="1"/>
          </p:cNvSpPr>
          <p:nvPr>
            <p:ph type="body" sz="quarter" idx="11" hasCustomPrompt="1"/>
          </p:nvPr>
        </p:nvSpPr>
        <p:spPr>
          <a:xfrm>
            <a:off x="6012290" y="1555036"/>
            <a:ext cx="6096000" cy="2000251"/>
          </a:xfrm>
          <a:prstGeom prst="rect">
            <a:avLst/>
          </a:prstGeom>
        </p:spPr>
        <p:txBody>
          <a:bodyPr/>
          <a:lstStyle>
            <a:lvl1pPr marL="0" indent="0">
              <a:buNone/>
              <a:defRPr sz="4200">
                <a:solidFill>
                  <a:schemeClr val="bg1"/>
                </a:solidFill>
                <a:latin typeface="Georgia" panose="02040502050405020303" pitchFamily="18" charset="0"/>
              </a:defRPr>
            </a:lvl1pPr>
            <a:lvl2pPr marL="457200" indent="0">
              <a:buNone/>
              <a:defRPr sz="4200">
                <a:solidFill>
                  <a:schemeClr val="bg1"/>
                </a:solidFill>
                <a:latin typeface="Georgia" panose="02040502050405020303" pitchFamily="18" charset="0"/>
              </a:defRPr>
            </a:lvl2pPr>
            <a:lvl3pPr marL="914400" indent="0">
              <a:buNone/>
              <a:defRPr sz="4200">
                <a:solidFill>
                  <a:schemeClr val="bg1"/>
                </a:solidFill>
                <a:latin typeface="Georgia" panose="02040502050405020303" pitchFamily="18" charset="0"/>
              </a:defRPr>
            </a:lvl3pPr>
            <a:lvl4pPr marL="1371600" indent="0">
              <a:buNone/>
              <a:defRPr sz="4200">
                <a:solidFill>
                  <a:schemeClr val="bg1"/>
                </a:solidFill>
                <a:latin typeface="Georgia" panose="02040502050405020303" pitchFamily="18" charset="0"/>
              </a:defRPr>
            </a:lvl4pPr>
            <a:lvl5pPr marL="1828800" indent="0">
              <a:buNone/>
              <a:defRPr sz="4200">
                <a:solidFill>
                  <a:schemeClr val="bg1"/>
                </a:solidFill>
                <a:latin typeface="Georgia" panose="02040502050405020303" pitchFamily="18" charset="0"/>
              </a:defRPr>
            </a:lvl5pPr>
          </a:lstStyle>
          <a:p>
            <a:pPr>
              <a:lnSpc>
                <a:spcPct val="100000"/>
              </a:lnSpc>
            </a:pPr>
            <a:r>
              <a:rPr lang="en-US" sz="4200" baseline="0" dirty="0">
                <a:solidFill>
                  <a:schemeClr val="bg1"/>
                </a:solidFill>
                <a:latin typeface="Georgia" panose="02040502050405020303" pitchFamily="18" charset="0"/>
              </a:rPr>
              <a:t>Dynamic, experiential learning proven to change student lives</a:t>
            </a:r>
          </a:p>
        </p:txBody>
      </p:sp>
      <p:sp>
        <p:nvSpPr>
          <p:cNvPr id="7" name="Text Placeholder 7">
            <a:extLst>
              <a:ext uri="{FF2B5EF4-FFF2-40B4-BE49-F238E27FC236}">
                <a16:creationId xmlns:a16="http://schemas.microsoft.com/office/drawing/2014/main" id="{0E35BF67-F15F-1EFD-8F3F-4F09FDBB6417}"/>
              </a:ext>
            </a:extLst>
          </p:cNvPr>
          <p:cNvSpPr>
            <a:spLocks noGrp="1"/>
          </p:cNvSpPr>
          <p:nvPr>
            <p:ph type="body" sz="quarter" idx="12" hasCustomPrompt="1"/>
          </p:nvPr>
        </p:nvSpPr>
        <p:spPr>
          <a:xfrm>
            <a:off x="6011021" y="3858653"/>
            <a:ext cx="6110715" cy="633412"/>
          </a:xfrm>
          <a:prstGeom prst="rect">
            <a:avLst/>
          </a:prstGeom>
        </p:spPr>
        <p:txBody>
          <a:bodyPr/>
          <a:lstStyle>
            <a:lvl1pPr marL="0" indent="0">
              <a:buNone/>
              <a:defRPr sz="2200">
                <a:solidFill>
                  <a:schemeClr val="bg1"/>
                </a:solidFill>
                <a:latin typeface="Arial" panose="020B0604020202020204" pitchFamily="34" charset="0"/>
                <a:cs typeface="Arial" panose="020B0604020202020204" pitchFamily="34" charset="0"/>
              </a:defRPr>
            </a:lvl1pPr>
            <a:lvl2pPr>
              <a:defRPr sz="2200">
                <a:solidFill>
                  <a:schemeClr val="bg1"/>
                </a:solidFill>
                <a:latin typeface="Arial" panose="020B0604020202020204" pitchFamily="34" charset="0"/>
                <a:cs typeface="Arial" panose="020B0604020202020204" pitchFamily="34" charset="0"/>
              </a:defRPr>
            </a:lvl2pPr>
            <a:lvl3pPr>
              <a:defRPr sz="2200">
                <a:solidFill>
                  <a:schemeClr val="bg1"/>
                </a:solidFill>
                <a:latin typeface="Arial" panose="020B0604020202020204" pitchFamily="34" charset="0"/>
                <a:cs typeface="Arial" panose="020B0604020202020204" pitchFamily="34" charset="0"/>
              </a:defRPr>
            </a:lvl3pPr>
            <a:lvl4pPr>
              <a:defRPr sz="2200">
                <a:solidFill>
                  <a:schemeClr val="bg1"/>
                </a:solidFill>
                <a:latin typeface="Arial" panose="020B0604020202020204" pitchFamily="34" charset="0"/>
                <a:cs typeface="Arial" panose="020B0604020202020204" pitchFamily="34" charset="0"/>
              </a:defRPr>
            </a:lvl4pPr>
            <a:lvl5pPr>
              <a:defRPr sz="2200">
                <a:solidFill>
                  <a:schemeClr val="bg1"/>
                </a:solidFill>
                <a:latin typeface="Arial" panose="020B0604020202020204" pitchFamily="34" charset="0"/>
                <a:cs typeface="Arial" panose="020B0604020202020204" pitchFamily="34" charset="0"/>
              </a:defRPr>
            </a:lvl5pPr>
          </a:lstStyle>
          <a:p>
            <a:pPr lvl="0"/>
            <a:r>
              <a:rPr lang="en-US" dirty="0"/>
              <a:t>Date</a:t>
            </a:r>
          </a:p>
        </p:txBody>
      </p:sp>
    </p:spTree>
    <p:extLst>
      <p:ext uri="{BB962C8B-B14F-4D97-AF65-F5344CB8AC3E}">
        <p14:creationId xmlns:p14="http://schemas.microsoft.com/office/powerpoint/2010/main" val="1789531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45768FC-3C8B-AE4E-A1EF-7A317C9E1C7A}"/>
              </a:ext>
            </a:extLst>
          </p:cNvPr>
          <p:cNvSpPr/>
          <p:nvPr userDrawn="1"/>
        </p:nvSpPr>
        <p:spPr>
          <a:xfrm>
            <a:off x="5462685" y="-2765201"/>
            <a:ext cx="7403055" cy="8131637"/>
          </a:xfrm>
          <a:prstGeom prst="roundRect">
            <a:avLst>
              <a:gd name="adj" fmla="val 9411"/>
            </a:avLst>
          </a:prstGeom>
          <a:solidFill>
            <a:srgbClr val="FAA51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1DFF207F-39B6-B441-AC24-64F765759E10}"/>
              </a:ext>
            </a:extLst>
          </p:cNvPr>
          <p:cNvCxnSpPr>
            <a:cxnSpLocks/>
          </p:cNvCxnSpPr>
          <p:nvPr userDrawn="1"/>
        </p:nvCxnSpPr>
        <p:spPr>
          <a:xfrm>
            <a:off x="6108500" y="1287942"/>
            <a:ext cx="55301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88C2E2B9-A07E-CD59-6152-FDCFAD73609A}"/>
              </a:ext>
            </a:extLst>
          </p:cNvPr>
          <p:cNvSpPr>
            <a:spLocks noGrp="1"/>
          </p:cNvSpPr>
          <p:nvPr>
            <p:ph type="body" sz="quarter" idx="11" hasCustomPrompt="1"/>
          </p:nvPr>
        </p:nvSpPr>
        <p:spPr>
          <a:xfrm>
            <a:off x="6012290" y="1555036"/>
            <a:ext cx="6096000" cy="2000251"/>
          </a:xfrm>
          <a:prstGeom prst="rect">
            <a:avLst/>
          </a:prstGeom>
        </p:spPr>
        <p:txBody>
          <a:bodyPr/>
          <a:lstStyle>
            <a:lvl1pPr marL="0" indent="0">
              <a:buNone/>
              <a:defRPr sz="4200">
                <a:solidFill>
                  <a:schemeClr val="bg1"/>
                </a:solidFill>
                <a:latin typeface="Georgia" panose="02040502050405020303" pitchFamily="18" charset="0"/>
              </a:defRPr>
            </a:lvl1pPr>
            <a:lvl2pPr marL="457200" indent="0">
              <a:buNone/>
              <a:defRPr sz="4200">
                <a:solidFill>
                  <a:schemeClr val="bg1"/>
                </a:solidFill>
                <a:latin typeface="Georgia" panose="02040502050405020303" pitchFamily="18" charset="0"/>
              </a:defRPr>
            </a:lvl2pPr>
            <a:lvl3pPr marL="914400" indent="0">
              <a:buNone/>
              <a:defRPr sz="4200">
                <a:solidFill>
                  <a:schemeClr val="bg1"/>
                </a:solidFill>
                <a:latin typeface="Georgia" panose="02040502050405020303" pitchFamily="18" charset="0"/>
              </a:defRPr>
            </a:lvl3pPr>
            <a:lvl4pPr marL="1371600" indent="0">
              <a:buNone/>
              <a:defRPr sz="4200">
                <a:solidFill>
                  <a:schemeClr val="bg1"/>
                </a:solidFill>
                <a:latin typeface="Georgia" panose="02040502050405020303" pitchFamily="18" charset="0"/>
              </a:defRPr>
            </a:lvl4pPr>
            <a:lvl5pPr marL="1828800" indent="0">
              <a:buNone/>
              <a:defRPr sz="4200">
                <a:solidFill>
                  <a:schemeClr val="bg1"/>
                </a:solidFill>
                <a:latin typeface="Georgia" panose="02040502050405020303" pitchFamily="18" charset="0"/>
              </a:defRPr>
            </a:lvl5pPr>
          </a:lstStyle>
          <a:p>
            <a:pPr>
              <a:lnSpc>
                <a:spcPct val="100000"/>
              </a:lnSpc>
            </a:pPr>
            <a:r>
              <a:rPr lang="en-US" sz="4200" baseline="0" dirty="0">
                <a:solidFill>
                  <a:schemeClr val="bg1"/>
                </a:solidFill>
                <a:latin typeface="Georgia" panose="02040502050405020303" pitchFamily="18" charset="0"/>
              </a:rPr>
              <a:t>Dynamic, experiential learning proven to change student lives</a:t>
            </a:r>
          </a:p>
        </p:txBody>
      </p:sp>
      <p:sp>
        <p:nvSpPr>
          <p:cNvPr id="7" name="Text Placeholder 7">
            <a:extLst>
              <a:ext uri="{FF2B5EF4-FFF2-40B4-BE49-F238E27FC236}">
                <a16:creationId xmlns:a16="http://schemas.microsoft.com/office/drawing/2014/main" id="{36D3E85F-8B02-D204-98C0-EA5C7168AA0B}"/>
              </a:ext>
            </a:extLst>
          </p:cNvPr>
          <p:cNvSpPr>
            <a:spLocks noGrp="1"/>
          </p:cNvSpPr>
          <p:nvPr>
            <p:ph type="body" sz="quarter" idx="12" hasCustomPrompt="1"/>
          </p:nvPr>
        </p:nvSpPr>
        <p:spPr>
          <a:xfrm>
            <a:off x="6011021" y="3858653"/>
            <a:ext cx="6110715" cy="633412"/>
          </a:xfrm>
          <a:prstGeom prst="rect">
            <a:avLst/>
          </a:prstGeom>
        </p:spPr>
        <p:txBody>
          <a:bodyPr/>
          <a:lstStyle>
            <a:lvl1pPr marL="0" indent="0">
              <a:buNone/>
              <a:defRPr sz="2200">
                <a:solidFill>
                  <a:schemeClr val="bg1"/>
                </a:solidFill>
                <a:latin typeface="Arial" panose="020B0604020202020204" pitchFamily="34" charset="0"/>
                <a:cs typeface="Arial" panose="020B0604020202020204" pitchFamily="34" charset="0"/>
              </a:defRPr>
            </a:lvl1pPr>
            <a:lvl2pPr>
              <a:defRPr sz="2200">
                <a:solidFill>
                  <a:schemeClr val="bg1"/>
                </a:solidFill>
                <a:latin typeface="Arial" panose="020B0604020202020204" pitchFamily="34" charset="0"/>
                <a:cs typeface="Arial" panose="020B0604020202020204" pitchFamily="34" charset="0"/>
              </a:defRPr>
            </a:lvl2pPr>
            <a:lvl3pPr>
              <a:defRPr sz="2200">
                <a:solidFill>
                  <a:schemeClr val="bg1"/>
                </a:solidFill>
                <a:latin typeface="Arial" panose="020B0604020202020204" pitchFamily="34" charset="0"/>
                <a:cs typeface="Arial" panose="020B0604020202020204" pitchFamily="34" charset="0"/>
              </a:defRPr>
            </a:lvl3pPr>
            <a:lvl4pPr>
              <a:defRPr sz="2200">
                <a:solidFill>
                  <a:schemeClr val="bg1"/>
                </a:solidFill>
                <a:latin typeface="Arial" panose="020B0604020202020204" pitchFamily="34" charset="0"/>
                <a:cs typeface="Arial" panose="020B0604020202020204" pitchFamily="34" charset="0"/>
              </a:defRPr>
            </a:lvl4pPr>
            <a:lvl5pPr>
              <a:defRPr sz="2200">
                <a:solidFill>
                  <a:schemeClr val="bg1"/>
                </a:solidFill>
                <a:latin typeface="Arial" panose="020B0604020202020204" pitchFamily="34" charset="0"/>
                <a:cs typeface="Arial" panose="020B0604020202020204" pitchFamily="34" charset="0"/>
              </a:defRPr>
            </a:lvl5pPr>
          </a:lstStyle>
          <a:p>
            <a:pPr lvl="0"/>
            <a:r>
              <a:rPr lang="en-US" dirty="0"/>
              <a:t>Date</a:t>
            </a:r>
          </a:p>
        </p:txBody>
      </p:sp>
    </p:spTree>
    <p:extLst>
      <p:ext uri="{BB962C8B-B14F-4D97-AF65-F5344CB8AC3E}">
        <p14:creationId xmlns:p14="http://schemas.microsoft.com/office/powerpoint/2010/main" val="3213131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45768FC-3C8B-AE4E-A1EF-7A317C9E1C7A}"/>
              </a:ext>
            </a:extLst>
          </p:cNvPr>
          <p:cNvSpPr/>
          <p:nvPr userDrawn="1"/>
        </p:nvSpPr>
        <p:spPr>
          <a:xfrm>
            <a:off x="5462685" y="-2765201"/>
            <a:ext cx="7403055" cy="8131637"/>
          </a:xfrm>
          <a:prstGeom prst="roundRect">
            <a:avLst>
              <a:gd name="adj" fmla="val 9411"/>
            </a:avLst>
          </a:prstGeom>
          <a:solidFill>
            <a:srgbClr val="0A3C5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3C55"/>
              </a:solidFill>
            </a:endParaRPr>
          </a:p>
        </p:txBody>
      </p:sp>
      <p:cxnSp>
        <p:nvCxnSpPr>
          <p:cNvPr id="5" name="Straight Connector 4">
            <a:extLst>
              <a:ext uri="{FF2B5EF4-FFF2-40B4-BE49-F238E27FC236}">
                <a16:creationId xmlns:a16="http://schemas.microsoft.com/office/drawing/2014/main" id="{1DFF207F-39B6-B441-AC24-64F765759E10}"/>
              </a:ext>
            </a:extLst>
          </p:cNvPr>
          <p:cNvCxnSpPr>
            <a:cxnSpLocks/>
          </p:cNvCxnSpPr>
          <p:nvPr userDrawn="1"/>
        </p:nvCxnSpPr>
        <p:spPr>
          <a:xfrm>
            <a:off x="6108500" y="1287942"/>
            <a:ext cx="5530186" cy="0"/>
          </a:xfrm>
          <a:prstGeom prst="line">
            <a:avLst/>
          </a:prstGeom>
          <a:ln w="38100">
            <a:solidFill>
              <a:srgbClr val="FAA519"/>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88C2E2B9-A07E-CD59-6152-FDCFAD73609A}"/>
              </a:ext>
            </a:extLst>
          </p:cNvPr>
          <p:cNvSpPr>
            <a:spLocks noGrp="1"/>
          </p:cNvSpPr>
          <p:nvPr>
            <p:ph type="body" sz="quarter" idx="11" hasCustomPrompt="1"/>
          </p:nvPr>
        </p:nvSpPr>
        <p:spPr>
          <a:xfrm>
            <a:off x="6012290" y="1555036"/>
            <a:ext cx="6096000" cy="2000251"/>
          </a:xfrm>
          <a:prstGeom prst="rect">
            <a:avLst/>
          </a:prstGeom>
        </p:spPr>
        <p:txBody>
          <a:bodyPr/>
          <a:lstStyle>
            <a:lvl1pPr marL="0" indent="0">
              <a:buNone/>
              <a:defRPr sz="4200">
                <a:solidFill>
                  <a:schemeClr val="bg1"/>
                </a:solidFill>
                <a:latin typeface="Georgia" panose="02040502050405020303" pitchFamily="18" charset="0"/>
              </a:defRPr>
            </a:lvl1pPr>
            <a:lvl2pPr marL="457200" indent="0">
              <a:buNone/>
              <a:defRPr sz="4200">
                <a:solidFill>
                  <a:schemeClr val="bg1"/>
                </a:solidFill>
                <a:latin typeface="Georgia" panose="02040502050405020303" pitchFamily="18" charset="0"/>
              </a:defRPr>
            </a:lvl2pPr>
            <a:lvl3pPr marL="914400" indent="0">
              <a:buNone/>
              <a:defRPr sz="4200">
                <a:solidFill>
                  <a:schemeClr val="bg1"/>
                </a:solidFill>
                <a:latin typeface="Georgia" panose="02040502050405020303" pitchFamily="18" charset="0"/>
              </a:defRPr>
            </a:lvl3pPr>
            <a:lvl4pPr marL="1371600" indent="0">
              <a:buNone/>
              <a:defRPr sz="4200">
                <a:solidFill>
                  <a:schemeClr val="bg1"/>
                </a:solidFill>
                <a:latin typeface="Georgia" panose="02040502050405020303" pitchFamily="18" charset="0"/>
              </a:defRPr>
            </a:lvl4pPr>
            <a:lvl5pPr marL="1828800" indent="0">
              <a:buNone/>
              <a:defRPr sz="4200">
                <a:solidFill>
                  <a:schemeClr val="bg1"/>
                </a:solidFill>
                <a:latin typeface="Georgia" panose="02040502050405020303" pitchFamily="18" charset="0"/>
              </a:defRPr>
            </a:lvl5pPr>
          </a:lstStyle>
          <a:p>
            <a:pPr>
              <a:lnSpc>
                <a:spcPct val="100000"/>
              </a:lnSpc>
            </a:pPr>
            <a:r>
              <a:rPr lang="en-US" sz="4200" baseline="0" dirty="0">
                <a:solidFill>
                  <a:schemeClr val="bg1"/>
                </a:solidFill>
                <a:latin typeface="Georgia" panose="02040502050405020303" pitchFamily="18" charset="0"/>
              </a:rPr>
              <a:t>Dynamic, experiential learning proven to change student lives</a:t>
            </a:r>
          </a:p>
        </p:txBody>
      </p:sp>
      <p:sp>
        <p:nvSpPr>
          <p:cNvPr id="7" name="Text Placeholder 7">
            <a:extLst>
              <a:ext uri="{FF2B5EF4-FFF2-40B4-BE49-F238E27FC236}">
                <a16:creationId xmlns:a16="http://schemas.microsoft.com/office/drawing/2014/main" id="{36D3E85F-8B02-D204-98C0-EA5C7168AA0B}"/>
              </a:ext>
            </a:extLst>
          </p:cNvPr>
          <p:cNvSpPr>
            <a:spLocks noGrp="1"/>
          </p:cNvSpPr>
          <p:nvPr>
            <p:ph type="body" sz="quarter" idx="12" hasCustomPrompt="1"/>
          </p:nvPr>
        </p:nvSpPr>
        <p:spPr>
          <a:xfrm>
            <a:off x="6011021" y="3858653"/>
            <a:ext cx="6110715" cy="633412"/>
          </a:xfrm>
          <a:prstGeom prst="rect">
            <a:avLst/>
          </a:prstGeom>
        </p:spPr>
        <p:txBody>
          <a:bodyPr/>
          <a:lstStyle>
            <a:lvl1pPr marL="0" indent="0">
              <a:buNone/>
              <a:defRPr sz="2200">
                <a:solidFill>
                  <a:schemeClr val="bg1"/>
                </a:solidFill>
                <a:latin typeface="Arial" panose="020B0604020202020204" pitchFamily="34" charset="0"/>
                <a:cs typeface="Arial" panose="020B0604020202020204" pitchFamily="34" charset="0"/>
              </a:defRPr>
            </a:lvl1pPr>
            <a:lvl2pPr>
              <a:defRPr sz="2200">
                <a:solidFill>
                  <a:schemeClr val="bg1"/>
                </a:solidFill>
                <a:latin typeface="Arial" panose="020B0604020202020204" pitchFamily="34" charset="0"/>
                <a:cs typeface="Arial" panose="020B0604020202020204" pitchFamily="34" charset="0"/>
              </a:defRPr>
            </a:lvl2pPr>
            <a:lvl3pPr>
              <a:defRPr sz="2200">
                <a:solidFill>
                  <a:schemeClr val="bg1"/>
                </a:solidFill>
                <a:latin typeface="Arial" panose="020B0604020202020204" pitchFamily="34" charset="0"/>
                <a:cs typeface="Arial" panose="020B0604020202020204" pitchFamily="34" charset="0"/>
              </a:defRPr>
            </a:lvl3pPr>
            <a:lvl4pPr>
              <a:defRPr sz="2200">
                <a:solidFill>
                  <a:schemeClr val="bg1"/>
                </a:solidFill>
                <a:latin typeface="Arial" panose="020B0604020202020204" pitchFamily="34" charset="0"/>
                <a:cs typeface="Arial" panose="020B0604020202020204" pitchFamily="34" charset="0"/>
              </a:defRPr>
            </a:lvl4pPr>
            <a:lvl5pPr>
              <a:defRPr sz="2200">
                <a:solidFill>
                  <a:schemeClr val="bg1"/>
                </a:solidFill>
                <a:latin typeface="Arial" panose="020B0604020202020204" pitchFamily="34" charset="0"/>
                <a:cs typeface="Arial" panose="020B0604020202020204" pitchFamily="34" charset="0"/>
              </a:defRPr>
            </a:lvl5pPr>
          </a:lstStyle>
          <a:p>
            <a:pPr lvl="0"/>
            <a:r>
              <a:rPr lang="en-US" dirty="0"/>
              <a:t>Date</a:t>
            </a:r>
          </a:p>
        </p:txBody>
      </p:sp>
    </p:spTree>
    <p:extLst>
      <p:ext uri="{BB962C8B-B14F-4D97-AF65-F5344CB8AC3E}">
        <p14:creationId xmlns:p14="http://schemas.microsoft.com/office/powerpoint/2010/main" val="4164681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E94BA">
            <a:alpha val="15000"/>
          </a:srgbClr>
        </a:solidFill>
        <a:effectLst/>
      </p:bgPr>
    </p:bg>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9C7F0D7D-D5EF-8E99-9393-C2067274EF23}"/>
              </a:ext>
            </a:extLst>
          </p:cNvPr>
          <p:cNvSpPr>
            <a:spLocks noGrp="1"/>
          </p:cNvSpPr>
          <p:nvPr>
            <p:ph type="body" sz="quarter" idx="11" hasCustomPrompt="1"/>
          </p:nvPr>
        </p:nvSpPr>
        <p:spPr>
          <a:xfrm>
            <a:off x="5097890" y="2428874"/>
            <a:ext cx="6096000" cy="2000251"/>
          </a:xfrm>
          <a:prstGeom prst="rect">
            <a:avLst/>
          </a:prstGeom>
        </p:spPr>
        <p:txBody>
          <a:bodyPr/>
          <a:lstStyle>
            <a:lvl1pPr marL="0" indent="0">
              <a:buNone/>
              <a:defRPr sz="4200">
                <a:solidFill>
                  <a:srgbClr val="0A3C55"/>
                </a:solidFill>
                <a:latin typeface="Georgia" panose="02040502050405020303" pitchFamily="18" charset="0"/>
              </a:defRPr>
            </a:lvl1pPr>
            <a:lvl2pPr marL="457200" indent="0">
              <a:buNone/>
              <a:defRPr sz="4200">
                <a:solidFill>
                  <a:schemeClr val="bg1"/>
                </a:solidFill>
                <a:latin typeface="Georgia" panose="02040502050405020303" pitchFamily="18" charset="0"/>
              </a:defRPr>
            </a:lvl2pPr>
            <a:lvl3pPr marL="914400" indent="0">
              <a:buNone/>
              <a:defRPr sz="4200">
                <a:solidFill>
                  <a:schemeClr val="bg1"/>
                </a:solidFill>
                <a:latin typeface="Georgia" panose="02040502050405020303" pitchFamily="18" charset="0"/>
              </a:defRPr>
            </a:lvl3pPr>
            <a:lvl4pPr marL="1371600" indent="0">
              <a:buNone/>
              <a:defRPr sz="4200">
                <a:solidFill>
                  <a:schemeClr val="bg1"/>
                </a:solidFill>
                <a:latin typeface="Georgia" panose="02040502050405020303" pitchFamily="18" charset="0"/>
              </a:defRPr>
            </a:lvl4pPr>
            <a:lvl5pPr marL="1828800" indent="0">
              <a:buNone/>
              <a:defRPr sz="4200">
                <a:solidFill>
                  <a:schemeClr val="bg1"/>
                </a:solidFill>
                <a:latin typeface="Georgia" panose="02040502050405020303" pitchFamily="18" charset="0"/>
              </a:defRPr>
            </a:lvl5pPr>
          </a:lstStyle>
          <a:p>
            <a:pPr>
              <a:lnSpc>
                <a:spcPct val="100000"/>
              </a:lnSpc>
            </a:pPr>
            <a:r>
              <a:rPr lang="en-US" sz="4200" baseline="0" dirty="0">
                <a:solidFill>
                  <a:schemeClr val="bg1"/>
                </a:solidFill>
                <a:latin typeface="Georgia" panose="02040502050405020303" pitchFamily="18" charset="0"/>
              </a:rPr>
              <a:t>Dynamic, experiential learning proven to change student lives</a:t>
            </a:r>
          </a:p>
        </p:txBody>
      </p:sp>
      <p:sp>
        <p:nvSpPr>
          <p:cNvPr id="8" name="Text Placeholder 7">
            <a:extLst>
              <a:ext uri="{FF2B5EF4-FFF2-40B4-BE49-F238E27FC236}">
                <a16:creationId xmlns:a16="http://schemas.microsoft.com/office/drawing/2014/main" id="{13111A03-EB78-69B2-DD1A-2E36DACA87E4}"/>
              </a:ext>
            </a:extLst>
          </p:cNvPr>
          <p:cNvSpPr>
            <a:spLocks noGrp="1"/>
          </p:cNvSpPr>
          <p:nvPr>
            <p:ph type="body" sz="quarter" idx="12"/>
          </p:nvPr>
        </p:nvSpPr>
        <p:spPr>
          <a:xfrm>
            <a:off x="5096621" y="4673135"/>
            <a:ext cx="6110715" cy="1460107"/>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a:solidFill>
                  <a:srgbClr val="666666"/>
                </a:solidFill>
                <a:latin typeface="Arial" panose="020B0604020202020204" pitchFamily="34" charset="0"/>
                <a:cs typeface="Arial" panose="020B0604020202020204" pitchFamily="34" charset="0"/>
              </a:defRPr>
            </a:lvl1pPr>
            <a:lvl2pPr>
              <a:defRPr sz="2200">
                <a:solidFill>
                  <a:schemeClr val="bg1"/>
                </a:solidFill>
                <a:latin typeface="Arial" panose="020B0604020202020204" pitchFamily="34" charset="0"/>
                <a:cs typeface="Arial" panose="020B0604020202020204" pitchFamily="34" charset="0"/>
              </a:defRPr>
            </a:lvl2pPr>
            <a:lvl3pPr>
              <a:defRPr sz="2200">
                <a:solidFill>
                  <a:schemeClr val="bg1"/>
                </a:solidFill>
                <a:latin typeface="Arial" panose="020B0604020202020204" pitchFamily="34" charset="0"/>
                <a:cs typeface="Arial" panose="020B0604020202020204" pitchFamily="34" charset="0"/>
              </a:defRPr>
            </a:lvl3pPr>
            <a:lvl4pPr>
              <a:defRPr sz="2200">
                <a:solidFill>
                  <a:schemeClr val="bg1"/>
                </a:solidFill>
                <a:latin typeface="Arial" panose="020B0604020202020204" pitchFamily="34" charset="0"/>
                <a:cs typeface="Arial" panose="020B0604020202020204" pitchFamily="34" charset="0"/>
              </a:defRPr>
            </a:lvl4pPr>
            <a:lvl5pPr>
              <a:defRPr sz="220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800" dirty="0">
              <a:solidFill>
                <a:srgbClr val="666666"/>
              </a:solidFill>
            </a:endParaRPr>
          </a:p>
        </p:txBody>
      </p:sp>
    </p:spTree>
    <p:extLst>
      <p:ext uri="{BB962C8B-B14F-4D97-AF65-F5344CB8AC3E}">
        <p14:creationId xmlns:p14="http://schemas.microsoft.com/office/powerpoint/2010/main" val="3598480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0A3C55">
            <a:alpha val="15000"/>
          </a:srgbClr>
        </a:solidFill>
        <a:effectLst/>
      </p:bgPr>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11921075-BB18-D18D-0C85-4588832FA0D2}"/>
              </a:ext>
            </a:extLst>
          </p:cNvPr>
          <p:cNvSpPr>
            <a:spLocks noGrp="1"/>
          </p:cNvSpPr>
          <p:nvPr>
            <p:ph type="body" sz="quarter" idx="11" hasCustomPrompt="1"/>
          </p:nvPr>
        </p:nvSpPr>
        <p:spPr>
          <a:xfrm>
            <a:off x="5097890" y="2428874"/>
            <a:ext cx="6096000" cy="2000251"/>
          </a:xfrm>
          <a:prstGeom prst="rect">
            <a:avLst/>
          </a:prstGeom>
        </p:spPr>
        <p:txBody>
          <a:bodyPr/>
          <a:lstStyle>
            <a:lvl1pPr marL="0" indent="0">
              <a:buNone/>
              <a:defRPr sz="4200">
                <a:solidFill>
                  <a:srgbClr val="0A3C55"/>
                </a:solidFill>
                <a:latin typeface="Georgia" panose="02040502050405020303" pitchFamily="18" charset="0"/>
              </a:defRPr>
            </a:lvl1pPr>
            <a:lvl2pPr marL="457200" indent="0">
              <a:buNone/>
              <a:defRPr sz="4200">
                <a:solidFill>
                  <a:schemeClr val="bg1"/>
                </a:solidFill>
                <a:latin typeface="Georgia" panose="02040502050405020303" pitchFamily="18" charset="0"/>
              </a:defRPr>
            </a:lvl2pPr>
            <a:lvl3pPr marL="914400" indent="0">
              <a:buNone/>
              <a:defRPr sz="4200">
                <a:solidFill>
                  <a:schemeClr val="bg1"/>
                </a:solidFill>
                <a:latin typeface="Georgia" panose="02040502050405020303" pitchFamily="18" charset="0"/>
              </a:defRPr>
            </a:lvl3pPr>
            <a:lvl4pPr marL="1371600" indent="0">
              <a:buNone/>
              <a:defRPr sz="4200">
                <a:solidFill>
                  <a:schemeClr val="bg1"/>
                </a:solidFill>
                <a:latin typeface="Georgia" panose="02040502050405020303" pitchFamily="18" charset="0"/>
              </a:defRPr>
            </a:lvl4pPr>
            <a:lvl5pPr marL="1828800" indent="0">
              <a:buNone/>
              <a:defRPr sz="4200">
                <a:solidFill>
                  <a:schemeClr val="bg1"/>
                </a:solidFill>
                <a:latin typeface="Georgia" panose="02040502050405020303" pitchFamily="18" charset="0"/>
              </a:defRPr>
            </a:lvl5pPr>
          </a:lstStyle>
          <a:p>
            <a:pPr>
              <a:lnSpc>
                <a:spcPct val="100000"/>
              </a:lnSpc>
            </a:pPr>
            <a:r>
              <a:rPr lang="en-US" sz="4200" baseline="0" dirty="0">
                <a:solidFill>
                  <a:schemeClr val="bg1"/>
                </a:solidFill>
                <a:latin typeface="Georgia" panose="02040502050405020303" pitchFamily="18" charset="0"/>
              </a:rPr>
              <a:t>Dynamic, experiential learning proven to change student lives</a:t>
            </a:r>
          </a:p>
        </p:txBody>
      </p:sp>
      <p:sp>
        <p:nvSpPr>
          <p:cNvPr id="3" name="Text Placeholder 7">
            <a:extLst>
              <a:ext uri="{FF2B5EF4-FFF2-40B4-BE49-F238E27FC236}">
                <a16:creationId xmlns:a16="http://schemas.microsoft.com/office/drawing/2014/main" id="{D97BF3E0-BF58-739E-F71D-9EE5B75ED49F}"/>
              </a:ext>
            </a:extLst>
          </p:cNvPr>
          <p:cNvSpPr>
            <a:spLocks noGrp="1"/>
          </p:cNvSpPr>
          <p:nvPr>
            <p:ph type="body" sz="quarter" idx="12"/>
          </p:nvPr>
        </p:nvSpPr>
        <p:spPr>
          <a:xfrm>
            <a:off x="5096621" y="4673135"/>
            <a:ext cx="6110715" cy="1460107"/>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a:solidFill>
                  <a:srgbClr val="666666"/>
                </a:solidFill>
                <a:latin typeface="Arial" panose="020B0604020202020204" pitchFamily="34" charset="0"/>
                <a:cs typeface="Arial" panose="020B0604020202020204" pitchFamily="34" charset="0"/>
              </a:defRPr>
            </a:lvl1pPr>
            <a:lvl2pPr>
              <a:defRPr sz="2200">
                <a:solidFill>
                  <a:schemeClr val="bg1"/>
                </a:solidFill>
                <a:latin typeface="Arial" panose="020B0604020202020204" pitchFamily="34" charset="0"/>
                <a:cs typeface="Arial" panose="020B0604020202020204" pitchFamily="34" charset="0"/>
              </a:defRPr>
            </a:lvl2pPr>
            <a:lvl3pPr>
              <a:defRPr sz="2200">
                <a:solidFill>
                  <a:schemeClr val="bg1"/>
                </a:solidFill>
                <a:latin typeface="Arial" panose="020B0604020202020204" pitchFamily="34" charset="0"/>
                <a:cs typeface="Arial" panose="020B0604020202020204" pitchFamily="34" charset="0"/>
              </a:defRPr>
            </a:lvl3pPr>
            <a:lvl4pPr>
              <a:defRPr sz="2200">
                <a:solidFill>
                  <a:schemeClr val="bg1"/>
                </a:solidFill>
                <a:latin typeface="Arial" panose="020B0604020202020204" pitchFamily="34" charset="0"/>
                <a:cs typeface="Arial" panose="020B0604020202020204" pitchFamily="34" charset="0"/>
              </a:defRPr>
            </a:lvl4pPr>
            <a:lvl5pPr>
              <a:defRPr sz="220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800" dirty="0">
              <a:solidFill>
                <a:srgbClr val="666666"/>
              </a:solidFill>
            </a:endParaRPr>
          </a:p>
        </p:txBody>
      </p:sp>
    </p:spTree>
    <p:extLst>
      <p:ext uri="{BB962C8B-B14F-4D97-AF65-F5344CB8AC3E}">
        <p14:creationId xmlns:p14="http://schemas.microsoft.com/office/powerpoint/2010/main" val="2741568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E94BA">
            <a:alpha val="15000"/>
          </a:srgbClr>
        </a:solidFill>
        <a:effectLst/>
      </p:bgPr>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53C03DB8-A493-35E4-E39E-0D42B9163E27}"/>
              </a:ext>
            </a:extLst>
          </p:cNvPr>
          <p:cNvSpPr>
            <a:spLocks noGrp="1"/>
          </p:cNvSpPr>
          <p:nvPr>
            <p:ph type="body" sz="quarter" idx="11" hasCustomPrompt="1"/>
          </p:nvPr>
        </p:nvSpPr>
        <p:spPr>
          <a:xfrm>
            <a:off x="602090" y="1783636"/>
            <a:ext cx="6096000" cy="2000251"/>
          </a:xfrm>
          <a:prstGeom prst="rect">
            <a:avLst/>
          </a:prstGeom>
        </p:spPr>
        <p:txBody>
          <a:bodyPr/>
          <a:lstStyle>
            <a:lvl1pPr marL="0" indent="0">
              <a:buNone/>
              <a:defRPr sz="4200">
                <a:solidFill>
                  <a:srgbClr val="0A3C55"/>
                </a:solidFill>
                <a:latin typeface="Georgia" panose="02040502050405020303" pitchFamily="18" charset="0"/>
              </a:defRPr>
            </a:lvl1pPr>
            <a:lvl2pPr marL="457200" indent="0">
              <a:buNone/>
              <a:defRPr sz="4200">
                <a:solidFill>
                  <a:schemeClr val="bg1"/>
                </a:solidFill>
                <a:latin typeface="Georgia" panose="02040502050405020303" pitchFamily="18" charset="0"/>
              </a:defRPr>
            </a:lvl2pPr>
            <a:lvl3pPr marL="914400" indent="0">
              <a:buNone/>
              <a:defRPr sz="4200">
                <a:solidFill>
                  <a:schemeClr val="bg1"/>
                </a:solidFill>
                <a:latin typeface="Georgia" panose="02040502050405020303" pitchFamily="18" charset="0"/>
              </a:defRPr>
            </a:lvl3pPr>
            <a:lvl4pPr marL="1371600" indent="0">
              <a:buNone/>
              <a:defRPr sz="4200">
                <a:solidFill>
                  <a:schemeClr val="bg1"/>
                </a:solidFill>
                <a:latin typeface="Georgia" panose="02040502050405020303" pitchFamily="18" charset="0"/>
              </a:defRPr>
            </a:lvl4pPr>
            <a:lvl5pPr marL="1828800" indent="0">
              <a:buNone/>
              <a:defRPr sz="4200">
                <a:solidFill>
                  <a:schemeClr val="bg1"/>
                </a:solidFill>
                <a:latin typeface="Georgia" panose="02040502050405020303" pitchFamily="18" charset="0"/>
              </a:defRPr>
            </a:lvl5pPr>
          </a:lstStyle>
          <a:p>
            <a:pPr>
              <a:lnSpc>
                <a:spcPct val="100000"/>
              </a:lnSpc>
            </a:pPr>
            <a:r>
              <a:rPr lang="en-US" sz="4200" baseline="0" dirty="0">
                <a:solidFill>
                  <a:schemeClr val="bg1"/>
                </a:solidFill>
                <a:latin typeface="Georgia" panose="02040502050405020303" pitchFamily="18" charset="0"/>
              </a:rPr>
              <a:t>Dynamic, experiential learning proven to change student lives</a:t>
            </a:r>
          </a:p>
        </p:txBody>
      </p:sp>
      <p:sp>
        <p:nvSpPr>
          <p:cNvPr id="7" name="Text Placeholder 7">
            <a:extLst>
              <a:ext uri="{FF2B5EF4-FFF2-40B4-BE49-F238E27FC236}">
                <a16:creationId xmlns:a16="http://schemas.microsoft.com/office/drawing/2014/main" id="{89B7FFFE-DC9D-366F-B14A-8F5778A1974E}"/>
              </a:ext>
            </a:extLst>
          </p:cNvPr>
          <p:cNvSpPr>
            <a:spLocks noGrp="1"/>
          </p:cNvSpPr>
          <p:nvPr>
            <p:ph type="body" sz="quarter" idx="12"/>
          </p:nvPr>
        </p:nvSpPr>
        <p:spPr>
          <a:xfrm>
            <a:off x="600821" y="4027897"/>
            <a:ext cx="6110715" cy="1018147"/>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a:solidFill>
                  <a:srgbClr val="666666"/>
                </a:solidFill>
                <a:latin typeface="Arial" panose="020B0604020202020204" pitchFamily="34" charset="0"/>
                <a:cs typeface="Arial" panose="020B0604020202020204" pitchFamily="34" charset="0"/>
              </a:defRPr>
            </a:lvl1pPr>
            <a:lvl2pPr>
              <a:defRPr sz="2200">
                <a:solidFill>
                  <a:schemeClr val="bg1"/>
                </a:solidFill>
                <a:latin typeface="Arial" panose="020B0604020202020204" pitchFamily="34" charset="0"/>
                <a:cs typeface="Arial" panose="020B0604020202020204" pitchFamily="34" charset="0"/>
              </a:defRPr>
            </a:lvl2pPr>
            <a:lvl3pPr>
              <a:defRPr sz="2200">
                <a:solidFill>
                  <a:schemeClr val="bg1"/>
                </a:solidFill>
                <a:latin typeface="Arial" panose="020B0604020202020204" pitchFamily="34" charset="0"/>
                <a:cs typeface="Arial" panose="020B0604020202020204" pitchFamily="34" charset="0"/>
              </a:defRPr>
            </a:lvl3pPr>
            <a:lvl4pPr>
              <a:defRPr sz="2200">
                <a:solidFill>
                  <a:schemeClr val="bg1"/>
                </a:solidFill>
                <a:latin typeface="Arial" panose="020B0604020202020204" pitchFamily="34" charset="0"/>
                <a:cs typeface="Arial" panose="020B0604020202020204" pitchFamily="34" charset="0"/>
              </a:defRPr>
            </a:lvl4pPr>
            <a:lvl5pPr>
              <a:defRPr sz="220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800" dirty="0">
              <a:solidFill>
                <a:srgbClr val="666666"/>
              </a:solidFill>
            </a:endParaRPr>
          </a:p>
        </p:txBody>
      </p:sp>
    </p:spTree>
    <p:extLst>
      <p:ext uri="{BB962C8B-B14F-4D97-AF65-F5344CB8AC3E}">
        <p14:creationId xmlns:p14="http://schemas.microsoft.com/office/powerpoint/2010/main" val="879193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0A3C55">
            <a:alpha val="15000"/>
          </a:srgb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0A7F4BB-48BE-2680-1134-D32D3B217BD6}"/>
              </a:ext>
            </a:extLst>
          </p:cNvPr>
          <p:cNvSpPr>
            <a:spLocks noGrp="1"/>
          </p:cNvSpPr>
          <p:nvPr>
            <p:ph type="body" sz="quarter" idx="11" hasCustomPrompt="1"/>
          </p:nvPr>
        </p:nvSpPr>
        <p:spPr>
          <a:xfrm>
            <a:off x="602090" y="1783636"/>
            <a:ext cx="6096000" cy="2000251"/>
          </a:xfrm>
          <a:prstGeom prst="rect">
            <a:avLst/>
          </a:prstGeom>
        </p:spPr>
        <p:txBody>
          <a:bodyPr/>
          <a:lstStyle>
            <a:lvl1pPr marL="0" indent="0">
              <a:buNone/>
              <a:defRPr sz="4200">
                <a:solidFill>
                  <a:srgbClr val="0A3C55"/>
                </a:solidFill>
                <a:latin typeface="Georgia" panose="02040502050405020303" pitchFamily="18" charset="0"/>
              </a:defRPr>
            </a:lvl1pPr>
            <a:lvl2pPr marL="457200" indent="0">
              <a:buNone/>
              <a:defRPr sz="4200">
                <a:solidFill>
                  <a:schemeClr val="bg1"/>
                </a:solidFill>
                <a:latin typeface="Georgia" panose="02040502050405020303" pitchFamily="18" charset="0"/>
              </a:defRPr>
            </a:lvl2pPr>
            <a:lvl3pPr marL="914400" indent="0">
              <a:buNone/>
              <a:defRPr sz="4200">
                <a:solidFill>
                  <a:schemeClr val="bg1"/>
                </a:solidFill>
                <a:latin typeface="Georgia" panose="02040502050405020303" pitchFamily="18" charset="0"/>
              </a:defRPr>
            </a:lvl3pPr>
            <a:lvl4pPr marL="1371600" indent="0">
              <a:buNone/>
              <a:defRPr sz="4200">
                <a:solidFill>
                  <a:schemeClr val="bg1"/>
                </a:solidFill>
                <a:latin typeface="Georgia" panose="02040502050405020303" pitchFamily="18" charset="0"/>
              </a:defRPr>
            </a:lvl4pPr>
            <a:lvl5pPr marL="1828800" indent="0">
              <a:buNone/>
              <a:defRPr sz="4200">
                <a:solidFill>
                  <a:schemeClr val="bg1"/>
                </a:solidFill>
                <a:latin typeface="Georgia" panose="02040502050405020303" pitchFamily="18" charset="0"/>
              </a:defRPr>
            </a:lvl5pPr>
          </a:lstStyle>
          <a:p>
            <a:pPr>
              <a:lnSpc>
                <a:spcPct val="100000"/>
              </a:lnSpc>
            </a:pPr>
            <a:r>
              <a:rPr lang="en-US" sz="4200" baseline="0" dirty="0">
                <a:solidFill>
                  <a:schemeClr val="bg1"/>
                </a:solidFill>
                <a:latin typeface="Georgia" panose="02040502050405020303" pitchFamily="18" charset="0"/>
              </a:rPr>
              <a:t>Dynamic, experiential learning proven to change student lives</a:t>
            </a:r>
          </a:p>
        </p:txBody>
      </p:sp>
      <p:sp>
        <p:nvSpPr>
          <p:cNvPr id="5" name="Text Placeholder 7">
            <a:extLst>
              <a:ext uri="{FF2B5EF4-FFF2-40B4-BE49-F238E27FC236}">
                <a16:creationId xmlns:a16="http://schemas.microsoft.com/office/drawing/2014/main" id="{79AD69B5-B4FE-473D-37FB-D268AB703512}"/>
              </a:ext>
            </a:extLst>
          </p:cNvPr>
          <p:cNvSpPr>
            <a:spLocks noGrp="1"/>
          </p:cNvSpPr>
          <p:nvPr>
            <p:ph type="body" sz="quarter" idx="12"/>
          </p:nvPr>
        </p:nvSpPr>
        <p:spPr>
          <a:xfrm>
            <a:off x="600821" y="4027897"/>
            <a:ext cx="6110715" cy="1018147"/>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a:solidFill>
                  <a:srgbClr val="666666"/>
                </a:solidFill>
                <a:latin typeface="Arial" panose="020B0604020202020204" pitchFamily="34" charset="0"/>
                <a:cs typeface="Arial" panose="020B0604020202020204" pitchFamily="34" charset="0"/>
              </a:defRPr>
            </a:lvl1pPr>
            <a:lvl2pPr>
              <a:defRPr sz="2200">
                <a:solidFill>
                  <a:schemeClr val="bg1"/>
                </a:solidFill>
                <a:latin typeface="Arial" panose="020B0604020202020204" pitchFamily="34" charset="0"/>
                <a:cs typeface="Arial" panose="020B0604020202020204" pitchFamily="34" charset="0"/>
              </a:defRPr>
            </a:lvl2pPr>
            <a:lvl3pPr>
              <a:defRPr sz="2200">
                <a:solidFill>
                  <a:schemeClr val="bg1"/>
                </a:solidFill>
                <a:latin typeface="Arial" panose="020B0604020202020204" pitchFamily="34" charset="0"/>
                <a:cs typeface="Arial" panose="020B0604020202020204" pitchFamily="34" charset="0"/>
              </a:defRPr>
            </a:lvl3pPr>
            <a:lvl4pPr>
              <a:defRPr sz="2200">
                <a:solidFill>
                  <a:schemeClr val="bg1"/>
                </a:solidFill>
                <a:latin typeface="Arial" panose="020B0604020202020204" pitchFamily="34" charset="0"/>
                <a:cs typeface="Arial" panose="020B0604020202020204" pitchFamily="34" charset="0"/>
              </a:defRPr>
            </a:lvl4pPr>
            <a:lvl5pPr>
              <a:defRPr sz="220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800" dirty="0">
              <a:solidFill>
                <a:srgbClr val="666666"/>
              </a:solidFill>
            </a:endParaRPr>
          </a:p>
        </p:txBody>
      </p:sp>
    </p:spTree>
    <p:extLst>
      <p:ext uri="{BB962C8B-B14F-4D97-AF65-F5344CB8AC3E}">
        <p14:creationId xmlns:p14="http://schemas.microsoft.com/office/powerpoint/2010/main" val="326811536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1.emf"/><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5.xml"/><Relationship Id="rId4" Type="http://schemas.openxmlformats.org/officeDocument/2006/relationships/slideLayout" Target="../slideLayouts/slideLayout1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2.png"/><Relationship Id="rId2" Type="http://schemas.openxmlformats.org/officeDocument/2006/relationships/slideLayout" Target="../slideLayouts/slideLayout15.xml"/><Relationship Id="rId16" Type="http://schemas.openxmlformats.org/officeDocument/2006/relationships/theme" Target="../theme/theme6.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A22B817-39B7-3349-A8B3-AB83DA53576C}"/>
              </a:ext>
            </a:extLst>
          </p:cNvPr>
          <p:cNvSpPr/>
          <p:nvPr userDrawn="1"/>
        </p:nvSpPr>
        <p:spPr>
          <a:xfrm>
            <a:off x="938108" y="3219339"/>
            <a:ext cx="1961815" cy="7140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RGB: 118, 176, 67</a:t>
            </a:r>
          </a:p>
          <a:p>
            <a:pPr algn="ctr"/>
            <a:r>
              <a:rPr lang="en-US" dirty="0">
                <a:solidFill>
                  <a:schemeClr val="bg2"/>
                </a:solidFill>
              </a:rPr>
              <a:t>#76B043</a:t>
            </a:r>
          </a:p>
        </p:txBody>
      </p:sp>
      <p:sp>
        <p:nvSpPr>
          <p:cNvPr id="10" name="Rectangle 9">
            <a:extLst>
              <a:ext uri="{FF2B5EF4-FFF2-40B4-BE49-F238E27FC236}">
                <a16:creationId xmlns:a16="http://schemas.microsoft.com/office/drawing/2014/main" id="{D46F68D8-11CD-4E42-84C7-FF5EA8429690}"/>
              </a:ext>
            </a:extLst>
          </p:cNvPr>
          <p:cNvSpPr/>
          <p:nvPr userDrawn="1"/>
        </p:nvSpPr>
        <p:spPr>
          <a:xfrm>
            <a:off x="936346" y="2365171"/>
            <a:ext cx="1961813" cy="7140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RGB: 14, 148, 186</a:t>
            </a:r>
          </a:p>
          <a:p>
            <a:pPr algn="ctr"/>
            <a:r>
              <a:rPr lang="en-US" dirty="0">
                <a:solidFill>
                  <a:schemeClr val="bg2"/>
                </a:solidFill>
              </a:rPr>
              <a:t>#0E94BA</a:t>
            </a:r>
          </a:p>
        </p:txBody>
      </p:sp>
      <p:sp>
        <p:nvSpPr>
          <p:cNvPr id="5" name="Rectangle 4">
            <a:extLst>
              <a:ext uri="{FF2B5EF4-FFF2-40B4-BE49-F238E27FC236}">
                <a16:creationId xmlns:a16="http://schemas.microsoft.com/office/drawing/2014/main" id="{42850608-EDC8-2B40-859C-5241A31A8463}"/>
              </a:ext>
            </a:extLst>
          </p:cNvPr>
          <p:cNvSpPr/>
          <p:nvPr userDrawn="1"/>
        </p:nvSpPr>
        <p:spPr>
          <a:xfrm>
            <a:off x="936345" y="4058728"/>
            <a:ext cx="1961814" cy="714035"/>
          </a:xfrm>
          <a:prstGeom prst="rect">
            <a:avLst/>
          </a:prstGeom>
          <a:solidFill>
            <a:srgbClr val="0A3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RGB: </a:t>
            </a:r>
            <a:r>
              <a:rPr lang="en-US" sz="1800" kern="1200" dirty="0">
                <a:solidFill>
                  <a:schemeClr val="bg2"/>
                </a:solidFill>
                <a:effectLst/>
                <a:latin typeface="+mn-lt"/>
                <a:ea typeface="+mn-ea"/>
                <a:cs typeface="+mn-cs"/>
              </a:rPr>
              <a:t>10, 60, 85</a:t>
            </a:r>
          </a:p>
          <a:p>
            <a:pPr algn="ctr"/>
            <a:r>
              <a:rPr lang="en-US" dirty="0">
                <a:solidFill>
                  <a:schemeClr val="bg2"/>
                </a:solidFill>
              </a:rPr>
              <a:t>#0A3C55</a:t>
            </a:r>
          </a:p>
        </p:txBody>
      </p:sp>
      <p:sp>
        <p:nvSpPr>
          <p:cNvPr id="11" name="Rectangle 10">
            <a:extLst>
              <a:ext uri="{FF2B5EF4-FFF2-40B4-BE49-F238E27FC236}">
                <a16:creationId xmlns:a16="http://schemas.microsoft.com/office/drawing/2014/main" id="{782AF7F5-486A-5948-9CDA-B6E04A62B706}"/>
              </a:ext>
            </a:extLst>
          </p:cNvPr>
          <p:cNvSpPr/>
          <p:nvPr userDrawn="1"/>
        </p:nvSpPr>
        <p:spPr>
          <a:xfrm>
            <a:off x="960968" y="686393"/>
            <a:ext cx="1961815" cy="714035"/>
          </a:xfrm>
          <a:prstGeom prst="rect">
            <a:avLst/>
          </a:prstGeom>
          <a:solidFill>
            <a:srgbClr val="FAA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2"/>
                </a:solidFill>
              </a:rPr>
              <a:t>RGB: </a:t>
            </a:r>
            <a:r>
              <a:rPr lang="en-US" sz="1800" kern="1200" dirty="0">
                <a:solidFill>
                  <a:schemeClr val="bg2"/>
                </a:solidFill>
                <a:effectLst/>
                <a:latin typeface="+mn-lt"/>
                <a:ea typeface="+mn-ea"/>
                <a:cs typeface="+mn-cs"/>
              </a:rPr>
              <a:t>250, 165, 25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2"/>
                </a:solidFill>
              </a:rPr>
              <a:t>#</a:t>
            </a:r>
            <a:r>
              <a:rPr lang="en-US" sz="1800" kern="1200" dirty="0">
                <a:solidFill>
                  <a:schemeClr val="bg2"/>
                </a:solidFill>
                <a:effectLst/>
                <a:latin typeface="+mn-lt"/>
                <a:ea typeface="+mn-ea"/>
                <a:cs typeface="+mn-cs"/>
              </a:rPr>
              <a:t>FAA519</a:t>
            </a:r>
          </a:p>
        </p:txBody>
      </p:sp>
      <p:sp>
        <p:nvSpPr>
          <p:cNvPr id="13" name="Rectangle 12">
            <a:extLst>
              <a:ext uri="{FF2B5EF4-FFF2-40B4-BE49-F238E27FC236}">
                <a16:creationId xmlns:a16="http://schemas.microsoft.com/office/drawing/2014/main" id="{C0BB7238-C742-894E-A70B-1BA4E369A71B}"/>
              </a:ext>
            </a:extLst>
          </p:cNvPr>
          <p:cNvSpPr/>
          <p:nvPr userDrawn="1"/>
        </p:nvSpPr>
        <p:spPr>
          <a:xfrm>
            <a:off x="960968" y="1525782"/>
            <a:ext cx="1961815" cy="714035"/>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RGB: 102, 102, 102</a:t>
            </a:r>
          </a:p>
          <a:p>
            <a:pPr algn="ctr"/>
            <a:r>
              <a:rPr lang="en-US" dirty="0">
                <a:solidFill>
                  <a:schemeClr val="bg2"/>
                </a:solidFill>
              </a:rPr>
              <a:t>#666666</a:t>
            </a:r>
          </a:p>
        </p:txBody>
      </p:sp>
      <p:sp>
        <p:nvSpPr>
          <p:cNvPr id="14" name="Rectangle 13">
            <a:extLst>
              <a:ext uri="{FF2B5EF4-FFF2-40B4-BE49-F238E27FC236}">
                <a16:creationId xmlns:a16="http://schemas.microsoft.com/office/drawing/2014/main" id="{4D41DE19-0BB0-D04D-9291-344460A475F6}"/>
              </a:ext>
            </a:extLst>
          </p:cNvPr>
          <p:cNvSpPr/>
          <p:nvPr userDrawn="1"/>
        </p:nvSpPr>
        <p:spPr>
          <a:xfrm>
            <a:off x="960968" y="5744897"/>
            <a:ext cx="1961815" cy="714035"/>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RGB: 204, 204, 204</a:t>
            </a:r>
          </a:p>
          <a:p>
            <a:pPr algn="ctr"/>
            <a:r>
              <a:rPr lang="en-US" dirty="0">
                <a:solidFill>
                  <a:schemeClr val="bg2"/>
                </a:solidFill>
              </a:rPr>
              <a:t>#CCCCCC</a:t>
            </a:r>
          </a:p>
        </p:txBody>
      </p:sp>
      <p:sp>
        <p:nvSpPr>
          <p:cNvPr id="15" name="Rectangle 14">
            <a:extLst>
              <a:ext uri="{FF2B5EF4-FFF2-40B4-BE49-F238E27FC236}">
                <a16:creationId xmlns:a16="http://schemas.microsoft.com/office/drawing/2014/main" id="{D5B77C25-FF60-A24E-84F0-CB534BCD3796}"/>
              </a:ext>
            </a:extLst>
          </p:cNvPr>
          <p:cNvSpPr/>
          <p:nvPr userDrawn="1"/>
        </p:nvSpPr>
        <p:spPr>
          <a:xfrm>
            <a:off x="936345" y="4898119"/>
            <a:ext cx="1986438" cy="714035"/>
          </a:xfrm>
          <a:prstGeom prst="rect">
            <a:avLst/>
          </a:prstGeom>
          <a:solidFill>
            <a:srgbClr val="39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RGB: 57, 57, 57</a:t>
            </a:r>
          </a:p>
          <a:p>
            <a:pPr algn="ctr"/>
            <a:r>
              <a:rPr lang="en-US" dirty="0">
                <a:solidFill>
                  <a:schemeClr val="bg2"/>
                </a:solidFill>
              </a:rPr>
              <a:t>#393939</a:t>
            </a:r>
          </a:p>
        </p:txBody>
      </p:sp>
      <p:sp>
        <p:nvSpPr>
          <p:cNvPr id="16" name="Rectangle 15">
            <a:extLst>
              <a:ext uri="{FF2B5EF4-FFF2-40B4-BE49-F238E27FC236}">
                <a16:creationId xmlns:a16="http://schemas.microsoft.com/office/drawing/2014/main" id="{8010CBBB-67CC-8241-9615-5009E2A13759}"/>
              </a:ext>
            </a:extLst>
          </p:cNvPr>
          <p:cNvSpPr/>
          <p:nvPr userDrawn="1"/>
        </p:nvSpPr>
        <p:spPr>
          <a:xfrm>
            <a:off x="3082636" y="2379459"/>
            <a:ext cx="747080" cy="714035"/>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20" name="Rectangle 19">
            <a:extLst>
              <a:ext uri="{FF2B5EF4-FFF2-40B4-BE49-F238E27FC236}">
                <a16:creationId xmlns:a16="http://schemas.microsoft.com/office/drawing/2014/main" id="{9DD5719F-507B-9241-ADB1-89BBE1FEA263}"/>
              </a:ext>
            </a:extLst>
          </p:cNvPr>
          <p:cNvSpPr/>
          <p:nvPr userDrawn="1"/>
        </p:nvSpPr>
        <p:spPr>
          <a:xfrm>
            <a:off x="3908673" y="2379459"/>
            <a:ext cx="747080" cy="71403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21" name="Rectangle 20">
            <a:extLst>
              <a:ext uri="{FF2B5EF4-FFF2-40B4-BE49-F238E27FC236}">
                <a16:creationId xmlns:a16="http://schemas.microsoft.com/office/drawing/2014/main" id="{BB3FD6D3-09EB-414E-A06B-C73545FF36E7}"/>
              </a:ext>
            </a:extLst>
          </p:cNvPr>
          <p:cNvSpPr/>
          <p:nvPr userDrawn="1"/>
        </p:nvSpPr>
        <p:spPr>
          <a:xfrm>
            <a:off x="4734710" y="2379459"/>
            <a:ext cx="747080" cy="714035"/>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22" name="Rectangle 21">
            <a:extLst>
              <a:ext uri="{FF2B5EF4-FFF2-40B4-BE49-F238E27FC236}">
                <a16:creationId xmlns:a16="http://schemas.microsoft.com/office/drawing/2014/main" id="{9CD731C2-BDED-4443-B0D3-E3430AC98F1B}"/>
              </a:ext>
            </a:extLst>
          </p:cNvPr>
          <p:cNvSpPr/>
          <p:nvPr userDrawn="1"/>
        </p:nvSpPr>
        <p:spPr>
          <a:xfrm>
            <a:off x="3082636" y="3208134"/>
            <a:ext cx="747080" cy="714035"/>
          </a:xfrm>
          <a:prstGeom prst="rect">
            <a:avLst/>
          </a:prstGeom>
          <a:solidFill>
            <a:srgbClr val="84B6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23" name="Rectangle 22">
            <a:extLst>
              <a:ext uri="{FF2B5EF4-FFF2-40B4-BE49-F238E27FC236}">
                <a16:creationId xmlns:a16="http://schemas.microsoft.com/office/drawing/2014/main" id="{B65797DE-597D-234D-A0CB-289DE7BBA934}"/>
              </a:ext>
            </a:extLst>
          </p:cNvPr>
          <p:cNvSpPr/>
          <p:nvPr userDrawn="1"/>
        </p:nvSpPr>
        <p:spPr>
          <a:xfrm>
            <a:off x="3908673" y="3208134"/>
            <a:ext cx="747080" cy="714035"/>
          </a:xfrm>
          <a:prstGeom prst="rect">
            <a:avLst/>
          </a:prstGeom>
          <a:solidFill>
            <a:srgbClr val="84B6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24" name="Rectangle 23">
            <a:extLst>
              <a:ext uri="{FF2B5EF4-FFF2-40B4-BE49-F238E27FC236}">
                <a16:creationId xmlns:a16="http://schemas.microsoft.com/office/drawing/2014/main" id="{43243DB6-7569-4949-8615-D71800293DB6}"/>
              </a:ext>
            </a:extLst>
          </p:cNvPr>
          <p:cNvSpPr/>
          <p:nvPr userDrawn="1"/>
        </p:nvSpPr>
        <p:spPr>
          <a:xfrm>
            <a:off x="4734710" y="3208134"/>
            <a:ext cx="747080" cy="714035"/>
          </a:xfrm>
          <a:prstGeom prst="rect">
            <a:avLst/>
          </a:prstGeom>
          <a:solidFill>
            <a:srgbClr val="84B6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25" name="Rectangle 24">
            <a:extLst>
              <a:ext uri="{FF2B5EF4-FFF2-40B4-BE49-F238E27FC236}">
                <a16:creationId xmlns:a16="http://schemas.microsoft.com/office/drawing/2014/main" id="{6082D819-0DE7-B747-BFFA-4EE5FC93BD18}"/>
              </a:ext>
            </a:extLst>
          </p:cNvPr>
          <p:cNvSpPr/>
          <p:nvPr userDrawn="1"/>
        </p:nvSpPr>
        <p:spPr>
          <a:xfrm>
            <a:off x="3082636" y="679247"/>
            <a:ext cx="747080" cy="714035"/>
          </a:xfrm>
          <a:prstGeom prst="rect">
            <a:avLst/>
          </a:prstGeom>
          <a:solidFill>
            <a:srgbClr val="FAA51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26" name="Rectangle 25">
            <a:extLst>
              <a:ext uri="{FF2B5EF4-FFF2-40B4-BE49-F238E27FC236}">
                <a16:creationId xmlns:a16="http://schemas.microsoft.com/office/drawing/2014/main" id="{7C46572A-3AEE-9743-97D7-F52C79381F18}"/>
              </a:ext>
            </a:extLst>
          </p:cNvPr>
          <p:cNvSpPr/>
          <p:nvPr userDrawn="1"/>
        </p:nvSpPr>
        <p:spPr>
          <a:xfrm>
            <a:off x="3908673" y="679247"/>
            <a:ext cx="747080" cy="714035"/>
          </a:xfrm>
          <a:prstGeom prst="rect">
            <a:avLst/>
          </a:prstGeom>
          <a:solidFill>
            <a:srgbClr val="FAA51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27" name="Rectangle 26">
            <a:extLst>
              <a:ext uri="{FF2B5EF4-FFF2-40B4-BE49-F238E27FC236}">
                <a16:creationId xmlns:a16="http://schemas.microsoft.com/office/drawing/2014/main" id="{26C857B5-9347-774F-8D2C-DB503B0A86ED}"/>
              </a:ext>
            </a:extLst>
          </p:cNvPr>
          <p:cNvSpPr/>
          <p:nvPr userDrawn="1"/>
        </p:nvSpPr>
        <p:spPr>
          <a:xfrm>
            <a:off x="4734710" y="679247"/>
            <a:ext cx="747080" cy="714035"/>
          </a:xfrm>
          <a:prstGeom prst="rect">
            <a:avLst/>
          </a:prstGeom>
          <a:solidFill>
            <a:srgbClr val="FAA51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28" name="Rectangle 27">
            <a:extLst>
              <a:ext uri="{FF2B5EF4-FFF2-40B4-BE49-F238E27FC236}">
                <a16:creationId xmlns:a16="http://schemas.microsoft.com/office/drawing/2014/main" id="{F3674958-847E-714A-8720-FD0BF2962707}"/>
              </a:ext>
            </a:extLst>
          </p:cNvPr>
          <p:cNvSpPr/>
          <p:nvPr userDrawn="1"/>
        </p:nvSpPr>
        <p:spPr>
          <a:xfrm>
            <a:off x="3082636" y="4079672"/>
            <a:ext cx="747080" cy="714035"/>
          </a:xfrm>
          <a:prstGeom prst="rect">
            <a:avLst/>
          </a:prstGeom>
          <a:solidFill>
            <a:srgbClr val="0A3C5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29" name="Rectangle 28">
            <a:extLst>
              <a:ext uri="{FF2B5EF4-FFF2-40B4-BE49-F238E27FC236}">
                <a16:creationId xmlns:a16="http://schemas.microsoft.com/office/drawing/2014/main" id="{DA1A191F-4A4E-EC45-A825-1FF06F1ADE27}"/>
              </a:ext>
            </a:extLst>
          </p:cNvPr>
          <p:cNvSpPr/>
          <p:nvPr userDrawn="1"/>
        </p:nvSpPr>
        <p:spPr>
          <a:xfrm>
            <a:off x="3908673" y="4079672"/>
            <a:ext cx="747080" cy="714035"/>
          </a:xfrm>
          <a:prstGeom prst="rect">
            <a:avLst/>
          </a:prstGeom>
          <a:solidFill>
            <a:srgbClr val="0A3C5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30" name="Rectangle 29">
            <a:extLst>
              <a:ext uri="{FF2B5EF4-FFF2-40B4-BE49-F238E27FC236}">
                <a16:creationId xmlns:a16="http://schemas.microsoft.com/office/drawing/2014/main" id="{06ECC2B3-BA01-D14C-8FF8-430C721B92D4}"/>
              </a:ext>
            </a:extLst>
          </p:cNvPr>
          <p:cNvSpPr/>
          <p:nvPr userDrawn="1"/>
        </p:nvSpPr>
        <p:spPr>
          <a:xfrm>
            <a:off x="4734710" y="4079672"/>
            <a:ext cx="747080" cy="714035"/>
          </a:xfrm>
          <a:prstGeom prst="rect">
            <a:avLst/>
          </a:prstGeom>
          <a:solidFill>
            <a:srgbClr val="0A3C5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31" name="Rectangle 30">
            <a:extLst>
              <a:ext uri="{FF2B5EF4-FFF2-40B4-BE49-F238E27FC236}">
                <a16:creationId xmlns:a16="http://schemas.microsoft.com/office/drawing/2014/main" id="{A2FF4144-9710-8A41-8F84-FA0FEE35EC70}"/>
              </a:ext>
            </a:extLst>
          </p:cNvPr>
          <p:cNvSpPr/>
          <p:nvPr userDrawn="1"/>
        </p:nvSpPr>
        <p:spPr>
          <a:xfrm>
            <a:off x="5550552" y="2379459"/>
            <a:ext cx="747080" cy="714035"/>
          </a:xfrm>
          <a:prstGeom prst="rect">
            <a:avLst/>
          </a:prstGeom>
          <a:solidFill>
            <a:srgbClr val="0097B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32" name="Rectangle 31">
            <a:extLst>
              <a:ext uri="{FF2B5EF4-FFF2-40B4-BE49-F238E27FC236}">
                <a16:creationId xmlns:a16="http://schemas.microsoft.com/office/drawing/2014/main" id="{F84B7902-4939-4645-9412-F2756BC00365}"/>
              </a:ext>
            </a:extLst>
          </p:cNvPr>
          <p:cNvSpPr/>
          <p:nvPr userDrawn="1"/>
        </p:nvSpPr>
        <p:spPr>
          <a:xfrm>
            <a:off x="5550552" y="3208134"/>
            <a:ext cx="747080" cy="714035"/>
          </a:xfrm>
          <a:prstGeom prst="rect">
            <a:avLst/>
          </a:prstGeom>
          <a:solidFill>
            <a:srgbClr val="84B6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33" name="Rectangle 32">
            <a:extLst>
              <a:ext uri="{FF2B5EF4-FFF2-40B4-BE49-F238E27FC236}">
                <a16:creationId xmlns:a16="http://schemas.microsoft.com/office/drawing/2014/main" id="{9E425DCE-4A3D-2640-8429-266733303026}"/>
              </a:ext>
            </a:extLst>
          </p:cNvPr>
          <p:cNvSpPr/>
          <p:nvPr userDrawn="1"/>
        </p:nvSpPr>
        <p:spPr>
          <a:xfrm>
            <a:off x="5550552" y="679247"/>
            <a:ext cx="747080" cy="714035"/>
          </a:xfrm>
          <a:prstGeom prst="rect">
            <a:avLst/>
          </a:prstGeom>
          <a:solidFill>
            <a:srgbClr val="FAA51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34" name="Rectangle 33">
            <a:extLst>
              <a:ext uri="{FF2B5EF4-FFF2-40B4-BE49-F238E27FC236}">
                <a16:creationId xmlns:a16="http://schemas.microsoft.com/office/drawing/2014/main" id="{D5E2B678-BE77-0646-841C-351686047FDC}"/>
              </a:ext>
            </a:extLst>
          </p:cNvPr>
          <p:cNvSpPr/>
          <p:nvPr userDrawn="1"/>
        </p:nvSpPr>
        <p:spPr>
          <a:xfrm>
            <a:off x="5550552" y="4079672"/>
            <a:ext cx="747080" cy="714035"/>
          </a:xfrm>
          <a:prstGeom prst="rect">
            <a:avLst/>
          </a:prstGeom>
          <a:solidFill>
            <a:srgbClr val="0A3C5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Tree>
    <p:extLst>
      <p:ext uri="{BB962C8B-B14F-4D97-AF65-F5344CB8AC3E}">
        <p14:creationId xmlns:p14="http://schemas.microsoft.com/office/powerpoint/2010/main" val="1325903673"/>
      </p:ext>
    </p:extLst>
  </p:cSld>
  <p:clrMap bg1="lt1" tx1="dk1" bg2="lt2" tx2="dk2" accent1="accent1" accent2="accent2" accent3="accent3" accent4="accent4" accent5="accent5" accent6="accent6" hlink="hlink" folHlink="folHlink"/>
  <p:sldLayoutIdLst>
    <p:sldLayoutId id="2147483790" r:id="rId1"/>
  </p:sldLayoutIdLst>
  <p:txStyles>
    <p:titleStyle>
      <a:lvl1pPr algn="l" defTabSz="914400" rtl="0" eaLnBrk="1" latinLnBrk="0" hangingPunct="1">
        <a:lnSpc>
          <a:spcPct val="90000"/>
        </a:lnSpc>
        <a:spcBef>
          <a:spcPct val="0"/>
        </a:spcBef>
        <a:buNone/>
        <a:defRPr sz="4400" b="0"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FAA519"/>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AA519"/>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2E00992-0976-C84F-9C8B-9EA7873B8F1B}"/>
              </a:ext>
            </a:extLst>
          </p:cNvPr>
          <p:cNvPicPr>
            <a:picLocks noChangeAspect="1"/>
          </p:cNvPicPr>
          <p:nvPr userDrawn="1"/>
        </p:nvPicPr>
        <p:blipFill>
          <a:blip r:embed="rId6"/>
          <a:stretch>
            <a:fillRect/>
          </a:stretch>
        </p:blipFill>
        <p:spPr>
          <a:xfrm>
            <a:off x="8732358" y="5827363"/>
            <a:ext cx="2906328" cy="625765"/>
          </a:xfrm>
          <a:prstGeom prst="rect">
            <a:avLst/>
          </a:prstGeom>
        </p:spPr>
      </p:pic>
    </p:spTree>
    <p:extLst>
      <p:ext uri="{BB962C8B-B14F-4D97-AF65-F5344CB8AC3E}">
        <p14:creationId xmlns:p14="http://schemas.microsoft.com/office/powerpoint/2010/main" val="3287742614"/>
      </p:ext>
    </p:extLst>
  </p:cSld>
  <p:clrMap bg1="lt1" tx1="dk1" bg2="lt2" tx2="dk2" accent1="accent1" accent2="accent2" accent3="accent3" accent4="accent4" accent5="accent5" accent6="accent6" hlink="hlink" folHlink="folHlink"/>
  <p:sldLayoutIdLst>
    <p:sldLayoutId id="2147483707" r:id="rId1"/>
    <p:sldLayoutId id="2147483757" r:id="rId2"/>
    <p:sldLayoutId id="2147483759" r:id="rId3"/>
    <p:sldLayoutId id="214748377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BAA5A88-6E7D-BADD-19A2-1B99634085FB}"/>
              </a:ext>
            </a:extLst>
          </p:cNvPr>
          <p:cNvGrpSpPr/>
          <p:nvPr userDrawn="1"/>
        </p:nvGrpSpPr>
        <p:grpSpPr>
          <a:xfrm rot="1176639">
            <a:off x="6460007" y="-5941362"/>
            <a:ext cx="8937078" cy="7970773"/>
            <a:chOff x="7302153" y="-3351546"/>
            <a:chExt cx="7008433" cy="6195363"/>
          </a:xfrm>
        </p:grpSpPr>
        <p:sp>
          <p:nvSpPr>
            <p:cNvPr id="10" name="Oval 9">
              <a:extLst>
                <a:ext uri="{FF2B5EF4-FFF2-40B4-BE49-F238E27FC236}">
                  <a16:creationId xmlns:a16="http://schemas.microsoft.com/office/drawing/2014/main" id="{486341D3-8361-97FA-3E39-A9EF4CA0FA21}"/>
                </a:ext>
              </a:extLst>
            </p:cNvPr>
            <p:cNvSpPr/>
            <p:nvPr userDrawn="1"/>
          </p:nvSpPr>
          <p:spPr>
            <a:xfrm>
              <a:off x="8167970" y="-3298799"/>
              <a:ext cx="6142616" cy="6142616"/>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674A4DF-9BF1-09AD-72FD-558A1D3271C1}"/>
                </a:ext>
              </a:extLst>
            </p:cNvPr>
            <p:cNvSpPr/>
            <p:nvPr userDrawn="1"/>
          </p:nvSpPr>
          <p:spPr>
            <a:xfrm>
              <a:off x="7302153" y="-3351546"/>
              <a:ext cx="6142616" cy="6142616"/>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C53284D0-99AC-060F-0A2D-38C57BF26646}"/>
              </a:ext>
            </a:extLst>
          </p:cNvPr>
          <p:cNvGrpSpPr/>
          <p:nvPr userDrawn="1"/>
        </p:nvGrpSpPr>
        <p:grpSpPr>
          <a:xfrm rot="21203185">
            <a:off x="9297592" y="5458419"/>
            <a:ext cx="6309808" cy="5237224"/>
            <a:chOff x="7525255" y="-3447662"/>
            <a:chExt cx="7285616" cy="6142616"/>
          </a:xfrm>
        </p:grpSpPr>
        <p:sp>
          <p:nvSpPr>
            <p:cNvPr id="14" name="Oval 13">
              <a:extLst>
                <a:ext uri="{FF2B5EF4-FFF2-40B4-BE49-F238E27FC236}">
                  <a16:creationId xmlns:a16="http://schemas.microsoft.com/office/drawing/2014/main" id="{18C5CF66-8AA0-9C7E-9153-5C6AE36F7DB2}"/>
                </a:ext>
              </a:extLst>
            </p:cNvPr>
            <p:cNvSpPr/>
            <p:nvPr userDrawn="1"/>
          </p:nvSpPr>
          <p:spPr>
            <a:xfrm>
              <a:off x="8668255" y="-3447662"/>
              <a:ext cx="6142616" cy="6142616"/>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15CB897-6005-11CF-4BDA-504A566FEE0C}"/>
                </a:ext>
              </a:extLst>
            </p:cNvPr>
            <p:cNvSpPr/>
            <p:nvPr userDrawn="1"/>
          </p:nvSpPr>
          <p:spPr>
            <a:xfrm>
              <a:off x="7525255" y="-3447662"/>
              <a:ext cx="6142616" cy="6142616"/>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49D194F7-47F6-0642-5FE8-4458C1792611}"/>
              </a:ext>
            </a:extLst>
          </p:cNvPr>
          <p:cNvPicPr>
            <a:picLocks noChangeAspect="1"/>
          </p:cNvPicPr>
          <p:nvPr userDrawn="1"/>
        </p:nvPicPr>
        <p:blipFill>
          <a:blip r:embed="rId4"/>
          <a:stretch>
            <a:fillRect/>
          </a:stretch>
        </p:blipFill>
        <p:spPr>
          <a:xfrm>
            <a:off x="9181208" y="475861"/>
            <a:ext cx="2581426" cy="555810"/>
          </a:xfrm>
          <a:prstGeom prst="rect">
            <a:avLst/>
          </a:prstGeom>
        </p:spPr>
      </p:pic>
    </p:spTree>
    <p:extLst>
      <p:ext uri="{BB962C8B-B14F-4D97-AF65-F5344CB8AC3E}">
        <p14:creationId xmlns:p14="http://schemas.microsoft.com/office/powerpoint/2010/main" val="2144331758"/>
      </p:ext>
    </p:extLst>
  </p:cSld>
  <p:clrMap bg1="lt1" tx1="dk1" bg2="lt2" tx2="dk2" accent1="accent1" accent2="accent2" accent3="accent3" accent4="accent4" accent5="accent5" accent6="accent6" hlink="hlink" folHlink="folHlink"/>
  <p:sldLayoutIdLst>
    <p:sldLayoutId id="2147483785" r:id="rId1"/>
    <p:sldLayoutId id="214748378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6F5576E-B42C-5166-B766-58FEA586ED5E}"/>
              </a:ext>
            </a:extLst>
          </p:cNvPr>
          <p:cNvGrpSpPr/>
          <p:nvPr userDrawn="1"/>
        </p:nvGrpSpPr>
        <p:grpSpPr>
          <a:xfrm rot="21203185">
            <a:off x="9307530" y="5448480"/>
            <a:ext cx="6309808" cy="5237224"/>
            <a:chOff x="7525255" y="-3447662"/>
            <a:chExt cx="7285616" cy="6142616"/>
          </a:xfrm>
        </p:grpSpPr>
        <p:sp>
          <p:nvSpPr>
            <p:cNvPr id="7" name="Oval 6">
              <a:extLst>
                <a:ext uri="{FF2B5EF4-FFF2-40B4-BE49-F238E27FC236}">
                  <a16:creationId xmlns:a16="http://schemas.microsoft.com/office/drawing/2014/main" id="{88A4C14C-B014-A9AB-9FCD-594A9E4E0C8E}"/>
                </a:ext>
              </a:extLst>
            </p:cNvPr>
            <p:cNvSpPr/>
            <p:nvPr userDrawn="1"/>
          </p:nvSpPr>
          <p:spPr>
            <a:xfrm>
              <a:off x="8668255" y="-3447662"/>
              <a:ext cx="6142616" cy="6142616"/>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73E070B-2512-6F84-D5C4-4F096E2535BA}"/>
                </a:ext>
              </a:extLst>
            </p:cNvPr>
            <p:cNvSpPr/>
            <p:nvPr userDrawn="1"/>
          </p:nvSpPr>
          <p:spPr>
            <a:xfrm>
              <a:off x="7525255" y="-3447662"/>
              <a:ext cx="6142616" cy="6142616"/>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AD99D76C-6897-A8F0-4A94-3A017B724226}"/>
              </a:ext>
            </a:extLst>
          </p:cNvPr>
          <p:cNvGrpSpPr/>
          <p:nvPr userDrawn="1"/>
        </p:nvGrpSpPr>
        <p:grpSpPr>
          <a:xfrm rot="580964">
            <a:off x="-2855551" y="-5719030"/>
            <a:ext cx="8437916" cy="6822404"/>
            <a:chOff x="7525255" y="-3447662"/>
            <a:chExt cx="7285616" cy="6142616"/>
          </a:xfrm>
        </p:grpSpPr>
        <p:sp>
          <p:nvSpPr>
            <p:cNvPr id="12" name="Oval 11">
              <a:extLst>
                <a:ext uri="{FF2B5EF4-FFF2-40B4-BE49-F238E27FC236}">
                  <a16:creationId xmlns:a16="http://schemas.microsoft.com/office/drawing/2014/main" id="{F9AC2354-FE8E-1F0B-00D5-8E124B9A6D3A}"/>
                </a:ext>
              </a:extLst>
            </p:cNvPr>
            <p:cNvSpPr/>
            <p:nvPr userDrawn="1"/>
          </p:nvSpPr>
          <p:spPr>
            <a:xfrm>
              <a:off x="8668255" y="-3447662"/>
              <a:ext cx="6142616" cy="6142616"/>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81045B5-18A4-69CD-578F-74C490054B32}"/>
                </a:ext>
              </a:extLst>
            </p:cNvPr>
            <p:cNvSpPr/>
            <p:nvPr userDrawn="1"/>
          </p:nvSpPr>
          <p:spPr>
            <a:xfrm>
              <a:off x="7525255" y="-3447662"/>
              <a:ext cx="6142616" cy="6142616"/>
            </a:xfrm>
            <a:prstGeom prst="ellipse">
              <a:avLst/>
            </a:prstGeom>
            <a:noFill/>
            <a:ln w="22225">
              <a:solidFill>
                <a:srgbClr val="0097B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F86EAFD0-196B-E45D-9A3B-ABFBAFDFA738}"/>
              </a:ext>
            </a:extLst>
          </p:cNvPr>
          <p:cNvPicPr>
            <a:picLocks noChangeAspect="1"/>
          </p:cNvPicPr>
          <p:nvPr userDrawn="1"/>
        </p:nvPicPr>
        <p:blipFill>
          <a:blip r:embed="rId4"/>
          <a:stretch>
            <a:fillRect/>
          </a:stretch>
        </p:blipFill>
        <p:spPr>
          <a:xfrm>
            <a:off x="695707" y="5595416"/>
            <a:ext cx="2581426" cy="555810"/>
          </a:xfrm>
          <a:prstGeom prst="rect">
            <a:avLst/>
          </a:prstGeom>
        </p:spPr>
      </p:pic>
    </p:spTree>
    <p:extLst>
      <p:ext uri="{BB962C8B-B14F-4D97-AF65-F5344CB8AC3E}">
        <p14:creationId xmlns:p14="http://schemas.microsoft.com/office/powerpoint/2010/main" val="3357410057"/>
      </p:ext>
    </p:extLst>
  </p:cSld>
  <p:clrMap bg1="lt1" tx1="dk1" bg2="lt2" tx2="dk2" accent1="accent1" accent2="accent2" accent3="accent3" accent4="accent4" accent5="accent5" accent6="accent6" hlink="hlink" folHlink="folHlink"/>
  <p:sldLayoutIdLst>
    <p:sldLayoutId id="2147483788" r:id="rId1"/>
    <p:sldLayoutId id="214748378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97BE"/>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66F8EC9-9807-7C4D-AE06-A9C2A135294D}"/>
              </a:ext>
            </a:extLst>
          </p:cNvPr>
          <p:cNvGrpSpPr/>
          <p:nvPr userDrawn="1"/>
        </p:nvGrpSpPr>
        <p:grpSpPr>
          <a:xfrm rot="580964">
            <a:off x="6702182" y="-5726085"/>
            <a:ext cx="9290538" cy="8071606"/>
            <a:chOff x="7525255" y="-3447662"/>
            <a:chExt cx="7285616" cy="6142616"/>
          </a:xfrm>
        </p:grpSpPr>
        <p:sp>
          <p:nvSpPr>
            <p:cNvPr id="10" name="Oval 9">
              <a:extLst>
                <a:ext uri="{FF2B5EF4-FFF2-40B4-BE49-F238E27FC236}">
                  <a16:creationId xmlns:a16="http://schemas.microsoft.com/office/drawing/2014/main" id="{AA3777E7-13E7-124E-8D1D-93317A6221B6}"/>
                </a:ext>
              </a:extLst>
            </p:cNvPr>
            <p:cNvSpPr/>
            <p:nvPr userDrawn="1"/>
          </p:nvSpPr>
          <p:spPr>
            <a:xfrm>
              <a:off x="8668255" y="-3447662"/>
              <a:ext cx="6142616" cy="6142616"/>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E62E6E3-40B2-144D-BAC7-FF989BE6A225}"/>
                </a:ext>
              </a:extLst>
            </p:cNvPr>
            <p:cNvSpPr/>
            <p:nvPr userDrawn="1"/>
          </p:nvSpPr>
          <p:spPr>
            <a:xfrm>
              <a:off x="7525255" y="-3447662"/>
              <a:ext cx="6142616" cy="6142616"/>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84B6A721-967A-4F4E-A686-3BE3EF60E7A0}"/>
              </a:ext>
            </a:extLst>
          </p:cNvPr>
          <p:cNvGrpSpPr/>
          <p:nvPr userDrawn="1"/>
        </p:nvGrpSpPr>
        <p:grpSpPr>
          <a:xfrm rot="21203185">
            <a:off x="-1950850" y="5226828"/>
            <a:ext cx="6309808" cy="5237224"/>
            <a:chOff x="7525255" y="-3447662"/>
            <a:chExt cx="7285616" cy="6142616"/>
          </a:xfrm>
        </p:grpSpPr>
        <p:sp>
          <p:nvSpPr>
            <p:cNvPr id="13" name="Oval 12">
              <a:extLst>
                <a:ext uri="{FF2B5EF4-FFF2-40B4-BE49-F238E27FC236}">
                  <a16:creationId xmlns:a16="http://schemas.microsoft.com/office/drawing/2014/main" id="{3469F75A-344F-C944-BFC1-3C95850221B8}"/>
                </a:ext>
              </a:extLst>
            </p:cNvPr>
            <p:cNvSpPr/>
            <p:nvPr userDrawn="1"/>
          </p:nvSpPr>
          <p:spPr>
            <a:xfrm>
              <a:off x="8668255" y="-3447662"/>
              <a:ext cx="6142616" cy="6142616"/>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DFB4D09-759F-6949-A938-9B495E2A6F60}"/>
                </a:ext>
              </a:extLst>
            </p:cNvPr>
            <p:cNvSpPr/>
            <p:nvPr userDrawn="1"/>
          </p:nvSpPr>
          <p:spPr>
            <a:xfrm>
              <a:off x="7525255" y="-3447662"/>
              <a:ext cx="6142616" cy="6142616"/>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89882618"/>
      </p:ext>
    </p:extLst>
  </p:cSld>
  <p:clrMap bg1="lt1" tx1="dk1" bg2="lt2" tx2="dk2" accent1="accent1" accent2="accent2" accent3="accent3" accent4="accent4" accent5="accent5" accent6="accent6" hlink="hlink" folHlink="folHlink"/>
  <p:sldLayoutIdLst>
    <p:sldLayoutId id="2147483744" r:id="rId1"/>
    <p:sldLayoutId id="2147483746" r:id="rId2"/>
    <p:sldLayoutId id="2147483745" r:id="rId3"/>
    <p:sldLayoutId id="214748376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0DC445C-F487-8A47-938D-15553910C200}"/>
              </a:ext>
            </a:extLst>
          </p:cNvPr>
          <p:cNvSpPr/>
          <p:nvPr userDrawn="1"/>
        </p:nvSpPr>
        <p:spPr>
          <a:xfrm>
            <a:off x="0" y="6275487"/>
            <a:ext cx="12192000" cy="387752"/>
          </a:xfrm>
          <a:prstGeom prst="rect">
            <a:avLst/>
          </a:prstGeom>
          <a:solidFill>
            <a:srgbClr val="FAA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C545B51-E8ED-5342-9527-7B3E8DB5D9D5}"/>
              </a:ext>
            </a:extLst>
          </p:cNvPr>
          <p:cNvPicPr>
            <a:picLocks noChangeAspect="1"/>
          </p:cNvPicPr>
          <p:nvPr userDrawn="1"/>
        </p:nvPicPr>
        <p:blipFill>
          <a:blip r:embed="rId17"/>
          <a:srcRect/>
          <a:stretch/>
        </p:blipFill>
        <p:spPr>
          <a:xfrm>
            <a:off x="811038" y="6351108"/>
            <a:ext cx="1224166" cy="272037"/>
          </a:xfrm>
          <a:prstGeom prst="rect">
            <a:avLst/>
          </a:prstGeom>
        </p:spPr>
      </p:pic>
    </p:spTree>
    <p:extLst>
      <p:ext uri="{BB962C8B-B14F-4D97-AF65-F5344CB8AC3E}">
        <p14:creationId xmlns:p14="http://schemas.microsoft.com/office/powerpoint/2010/main" val="2784599337"/>
      </p:ext>
    </p:extLst>
  </p:cSld>
  <p:clrMap bg1="lt1" tx1="dk1" bg2="lt2" tx2="dk2" accent1="accent1" accent2="accent2" accent3="accent3" accent4="accent4" accent5="accent5" accent6="accent6" hlink="hlink" folHlink="folHlink"/>
  <p:sldLayoutIdLst>
    <p:sldLayoutId id="2147483734" r:id="rId1"/>
    <p:sldLayoutId id="2147483775" r:id="rId2"/>
    <p:sldLayoutId id="2147483728" r:id="rId3"/>
    <p:sldLayoutId id="2147483774" r:id="rId4"/>
    <p:sldLayoutId id="2147483730" r:id="rId5"/>
    <p:sldLayoutId id="2147483776" r:id="rId6"/>
    <p:sldLayoutId id="2147483720" r:id="rId7"/>
    <p:sldLayoutId id="2147483771" r:id="rId8"/>
    <p:sldLayoutId id="2147483760" r:id="rId9"/>
    <p:sldLayoutId id="2147483729" r:id="rId10"/>
    <p:sldLayoutId id="2147483681" r:id="rId11"/>
    <p:sldLayoutId id="2147483747" r:id="rId12"/>
    <p:sldLayoutId id="2147483682" r:id="rId13"/>
    <p:sldLayoutId id="2147483748" r:id="rId14"/>
    <p:sldLayoutId id="2147483773" r:id="rId15"/>
  </p:sldLayoutIdLst>
  <p:txStyles>
    <p:titleStyle>
      <a:lvl1pPr algn="l" defTabSz="914400" rtl="0" eaLnBrk="1" latinLnBrk="0" hangingPunct="1">
        <a:lnSpc>
          <a:spcPct val="90000"/>
        </a:lnSpc>
        <a:spcBef>
          <a:spcPct val="0"/>
        </a:spcBef>
        <a:buNone/>
        <a:defRPr sz="3400" b="1" kern="1200">
          <a:solidFill>
            <a:schemeClr val="tx2"/>
          </a:solidFill>
          <a:latin typeface="Georgia" panose="02040502050405020303" pitchFamily="18"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FAA519"/>
        </a:buClr>
        <a:buFont typeface="Wingdings" pitchFamily="2"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FAA519"/>
        </a:buClr>
        <a:buFont typeface="Wingdings"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FAA519"/>
        </a:buClr>
        <a:buFont typeface="Wingdings" pitchFamily="2"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2781842"/>
      </p:ext>
    </p:extLst>
  </p:cSld>
  <p:clrMap bg1="lt1" tx1="dk1" bg2="lt2" tx2="dk2" accent1="accent1" accent2="accent2" accent3="accent3" accent4="accent4" accent5="accent5" accent6="accent6" hlink="hlink" folHlink="folHlink"/>
  <p:sldLayoutIdLst>
    <p:sldLayoutId id="214748371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hyperlink" Target="mailto:support@kognito.com" TargetMode="External"/><Relationship Id="rId2" Type="http://schemas.microsoft.com/office/2018/10/relationships/comments" Target="../comments/modernComment_16D_515DDF4C.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8.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hyperlink" Target="mailto:support@kognito.com" TargetMode="External"/><Relationship Id="rId2" Type="http://schemas.microsoft.com/office/2018/10/relationships/comments" Target="../comments/modernComment_170_7FE87756.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29.sv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32.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microsoft.com/office/2018/10/relationships/comments" Target="../comments/modernComment_17A_B6F7A6F0.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microsoft.com/office/2018/10/relationships/comments" Target="../comments/modernComment_182_F0655B73.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microsoft.com/office/2018/10/relationships/comments" Target="../comments/modernComment_183_222F9F29.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microsoft.com/office/2018/10/relationships/comments" Target="../comments/modernComment_187_42808A14.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microsoft.com/office/2018/10/relationships/comments" Target="../comments/modernComment_188_E8002A40.xml"/><Relationship Id="rId1" Type="http://schemas.openxmlformats.org/officeDocument/2006/relationships/slideLayout" Target="../slideLayouts/slideLayout15.xml"/><Relationship Id="rId4" Type="http://schemas.openxmlformats.org/officeDocument/2006/relationships/image" Target="../media/image46.sv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8" Type="http://schemas.openxmlformats.org/officeDocument/2006/relationships/image" Target="../media/image11.jpg"/><Relationship Id="rId3" Type="http://schemas.microsoft.com/office/2018/10/relationships/comments" Target="../comments/modernComment_168_248538EA.xml"/><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BC2432-A181-1CA2-F166-DA0B3DB48172}"/>
              </a:ext>
            </a:extLst>
          </p:cNvPr>
          <p:cNvSpPr>
            <a:spLocks noGrp="1"/>
          </p:cNvSpPr>
          <p:nvPr>
            <p:ph type="body" sz="quarter" idx="11"/>
          </p:nvPr>
        </p:nvSpPr>
        <p:spPr>
          <a:xfrm>
            <a:off x="5084444" y="2904362"/>
            <a:ext cx="6096000" cy="2335150"/>
          </a:xfrm>
        </p:spPr>
        <p:txBody>
          <a:bodyPr lIns="91440" tIns="45720" rIns="91440" bIns="45720" anchor="t"/>
          <a:lstStyle/>
          <a:p>
            <a:r>
              <a:rPr lang="en-US" sz="3400" dirty="0">
                <a:latin typeface="FreightText Pro Bold"/>
              </a:rPr>
              <a:t>Emotional &amp; Mental Wellness </a:t>
            </a:r>
            <a:r>
              <a:rPr lang="en-US" sz="3000" dirty="0">
                <a:latin typeface="FreightText Pro Bold"/>
              </a:rPr>
              <a:t>for Elementary &amp; Middle School</a:t>
            </a:r>
          </a:p>
          <a:p>
            <a:r>
              <a:rPr lang="en-US" sz="3400" dirty="0">
                <a:latin typeface="FreightText Pro Bold"/>
              </a:rPr>
              <a:t>Trauma-Informed Practices </a:t>
            </a:r>
            <a:br>
              <a:rPr lang="en-US" sz="3400" dirty="0">
                <a:latin typeface="FreightText Pro Bold"/>
              </a:rPr>
            </a:br>
            <a:r>
              <a:rPr lang="en-US" sz="3000" dirty="0">
                <a:latin typeface="FreightText Pro Bold"/>
              </a:rPr>
              <a:t>for Elementary &amp; Middle School</a:t>
            </a:r>
          </a:p>
        </p:txBody>
      </p:sp>
      <p:sp>
        <p:nvSpPr>
          <p:cNvPr id="3" name="Text Placeholder 2">
            <a:extLst>
              <a:ext uri="{FF2B5EF4-FFF2-40B4-BE49-F238E27FC236}">
                <a16:creationId xmlns:a16="http://schemas.microsoft.com/office/drawing/2014/main" id="{66C60A63-AA76-F286-24D2-D598C225D312}"/>
              </a:ext>
            </a:extLst>
          </p:cNvPr>
          <p:cNvSpPr>
            <a:spLocks noGrp="1"/>
          </p:cNvSpPr>
          <p:nvPr>
            <p:ph type="body" sz="quarter" idx="12"/>
          </p:nvPr>
        </p:nvSpPr>
        <p:spPr>
          <a:xfrm>
            <a:off x="5083175" y="2368847"/>
            <a:ext cx="6110715" cy="456649"/>
          </a:xfrm>
        </p:spPr>
        <p:txBody>
          <a:bodyPr/>
          <a:lstStyle/>
          <a:p>
            <a:r>
              <a:rPr lang="en-US" dirty="0">
                <a:latin typeface="Gordita" pitchFamily="50" charset="0"/>
                <a:cs typeface="Gordita" pitchFamily="50" charset="0"/>
              </a:rPr>
              <a:t>Workshop Discussion Guide Companion Slides</a:t>
            </a:r>
          </a:p>
        </p:txBody>
      </p:sp>
      <p:pic>
        <p:nvPicPr>
          <p:cNvPr id="4" name="Picture 3" descr="A group of children in a room&#10;&#10;Description automatically generated with medium confidence">
            <a:extLst>
              <a:ext uri="{FF2B5EF4-FFF2-40B4-BE49-F238E27FC236}">
                <a16:creationId xmlns:a16="http://schemas.microsoft.com/office/drawing/2014/main" id="{56FAAF90-F937-31CF-0899-BCCBEDBFA3B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06557" y="-1014424"/>
            <a:ext cx="11078472" cy="7176541"/>
          </a:xfrm>
          <a:prstGeom prst="rect">
            <a:avLst/>
          </a:prstGeom>
        </p:spPr>
      </p:pic>
    </p:spTree>
    <p:extLst>
      <p:ext uri="{BB962C8B-B14F-4D97-AF65-F5344CB8AC3E}">
        <p14:creationId xmlns:p14="http://schemas.microsoft.com/office/powerpoint/2010/main" val="158912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485DBF-2FE1-4FEF-B1C9-9848DEAEC512}"/>
              </a:ext>
            </a:extLst>
          </p:cNvPr>
          <p:cNvSpPr>
            <a:spLocks noGrp="1"/>
          </p:cNvSpPr>
          <p:nvPr>
            <p:ph type="body" sz="quarter" idx="11"/>
          </p:nvPr>
        </p:nvSpPr>
        <p:spPr>
          <a:xfrm>
            <a:off x="831849" y="1945239"/>
            <a:ext cx="8298703" cy="1311167"/>
          </a:xfrm>
        </p:spPr>
        <p:txBody>
          <a:bodyPr/>
          <a:lstStyle/>
          <a:p>
            <a:r>
              <a:rPr lang="en-US" dirty="0">
                <a:latin typeface="FreightText Pro Bold" panose="02000803080000020004" pitchFamily="50" charset="0"/>
              </a:rPr>
              <a:t>Take the Simulation</a:t>
            </a:r>
          </a:p>
          <a:p>
            <a:r>
              <a:rPr lang="en-US" dirty="0">
                <a:latin typeface="FreightText Pro Bold" panose="02000803080000020004" pitchFamily="50" charset="0"/>
              </a:rPr>
              <a:t>&lt;Insert custom </a:t>
            </a:r>
            <a:r>
              <a:rPr lang="en-US" dirty="0" err="1">
                <a:latin typeface="FreightText Pro Bold" panose="02000803080000020004" pitchFamily="50" charset="0"/>
              </a:rPr>
              <a:t>url</a:t>
            </a:r>
            <a:r>
              <a:rPr lang="en-US" dirty="0">
                <a:latin typeface="FreightText Pro Bold" panose="02000803080000020004" pitchFamily="50" charset="0"/>
              </a:rPr>
              <a:t>&gt; </a:t>
            </a:r>
          </a:p>
        </p:txBody>
      </p:sp>
      <p:sp>
        <p:nvSpPr>
          <p:cNvPr id="3" name="Text Placeholder 2">
            <a:extLst>
              <a:ext uri="{FF2B5EF4-FFF2-40B4-BE49-F238E27FC236}">
                <a16:creationId xmlns:a16="http://schemas.microsoft.com/office/drawing/2014/main" id="{8086E393-74D9-0321-EEC2-9EC432041A31}"/>
              </a:ext>
            </a:extLst>
          </p:cNvPr>
          <p:cNvSpPr>
            <a:spLocks noGrp="1"/>
          </p:cNvSpPr>
          <p:nvPr>
            <p:ph type="body" sz="quarter" idx="12"/>
          </p:nvPr>
        </p:nvSpPr>
        <p:spPr>
          <a:xfrm>
            <a:off x="831849" y="3513960"/>
            <a:ext cx="6355336" cy="1477140"/>
          </a:xfrm>
        </p:spPr>
        <p:txBody>
          <a:bodyPr lIns="91440" tIns="45720" rIns="91440" bIns="45720" anchor="t"/>
          <a:lstStyle/>
          <a:p>
            <a:r>
              <a:rPr lang="en-US" dirty="0">
                <a:latin typeface="Gordita"/>
                <a:cs typeface="Gordita" pitchFamily="50" charset="0"/>
              </a:rPr>
              <a:t>For technical support or any questions about your simulation, please contact </a:t>
            </a:r>
            <a:r>
              <a:rPr lang="en-US" dirty="0" err="1">
                <a:latin typeface="Gordita"/>
                <a:cs typeface="Gordita" pitchFamily="50" charset="0"/>
              </a:rPr>
              <a:t>Kognito</a:t>
            </a:r>
            <a:r>
              <a:rPr lang="en-US" dirty="0">
                <a:latin typeface="Gordita"/>
                <a:cs typeface="Gordita" pitchFamily="50" charset="0"/>
              </a:rPr>
              <a:t> at </a:t>
            </a:r>
            <a:r>
              <a:rPr lang="en-US" dirty="0">
                <a:latin typeface="Gordita"/>
                <a:cs typeface="Gordita" pitchFamily="50" charset="0"/>
                <a:hlinkClick r:id="rId3"/>
              </a:rPr>
              <a:t>support@kognito.com</a:t>
            </a:r>
            <a:r>
              <a:rPr lang="en-US" dirty="0">
                <a:latin typeface="Gordita"/>
                <a:cs typeface="Gordita" pitchFamily="50" charset="0"/>
              </a:rPr>
              <a:t> </a:t>
            </a:r>
          </a:p>
        </p:txBody>
      </p:sp>
    </p:spTree>
    <p:extLst>
      <p:ext uri="{BB962C8B-B14F-4D97-AF65-F5344CB8AC3E}">
        <p14:creationId xmlns:p14="http://schemas.microsoft.com/office/powerpoint/2010/main" val="1365106508"/>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6FE9E-6C43-D81D-3737-DAEB93257312}"/>
              </a:ext>
            </a:extLst>
          </p:cNvPr>
          <p:cNvSpPr>
            <a:spLocks noGrp="1"/>
          </p:cNvSpPr>
          <p:nvPr>
            <p:ph type="title"/>
          </p:nvPr>
        </p:nvSpPr>
        <p:spPr>
          <a:xfrm>
            <a:off x="685723" y="631865"/>
            <a:ext cx="10515600" cy="1198178"/>
          </a:xfrm>
        </p:spPr>
        <p:txBody>
          <a:bodyPr/>
          <a:lstStyle/>
          <a:p>
            <a:r>
              <a:rPr lang="en-US" dirty="0">
                <a:latin typeface="FreightText Pro Bold" panose="02000803080000020004" pitchFamily="50" charset="0"/>
              </a:rPr>
              <a:t>Trauma-Informed Practices </a:t>
            </a:r>
            <a:br>
              <a:rPr lang="en-US" dirty="0">
                <a:latin typeface="FreightText Pro Bold" panose="02000803080000020004" pitchFamily="50" charset="0"/>
              </a:rPr>
            </a:br>
            <a:r>
              <a:rPr lang="en-US" dirty="0">
                <a:latin typeface="FreightText Pro Bold" panose="02000803080000020004" pitchFamily="50" charset="0"/>
              </a:rPr>
              <a:t>for Elementary and Middle School</a:t>
            </a:r>
          </a:p>
        </p:txBody>
      </p:sp>
      <p:graphicFrame>
        <p:nvGraphicFramePr>
          <p:cNvPr id="10" name="Table 2">
            <a:extLst>
              <a:ext uri="{FF2B5EF4-FFF2-40B4-BE49-F238E27FC236}">
                <a16:creationId xmlns:a16="http://schemas.microsoft.com/office/drawing/2014/main" id="{EFD11EFE-8307-2130-D4C6-C3A2E465375C}"/>
              </a:ext>
            </a:extLst>
          </p:cNvPr>
          <p:cNvGraphicFramePr>
            <a:graphicFrameLocks noGrp="1"/>
          </p:cNvGraphicFramePr>
          <p:nvPr>
            <p:extLst>
              <p:ext uri="{D42A27DB-BD31-4B8C-83A1-F6EECF244321}">
                <p14:modId xmlns:p14="http://schemas.microsoft.com/office/powerpoint/2010/main" val="460958984"/>
              </p:ext>
            </p:extLst>
          </p:nvPr>
        </p:nvGraphicFramePr>
        <p:xfrm>
          <a:off x="654913" y="1981710"/>
          <a:ext cx="10852876" cy="2419962"/>
        </p:xfrm>
        <a:graphic>
          <a:graphicData uri="http://schemas.openxmlformats.org/drawingml/2006/table">
            <a:tbl>
              <a:tblPr firstRow="1" bandRow="1">
                <a:tableStyleId>{5C22544A-7EE6-4342-B048-85BDC9FD1C3A}</a:tableStyleId>
              </a:tblPr>
              <a:tblGrid>
                <a:gridCol w="2713219">
                  <a:extLst>
                    <a:ext uri="{9D8B030D-6E8A-4147-A177-3AD203B41FA5}">
                      <a16:colId xmlns:a16="http://schemas.microsoft.com/office/drawing/2014/main" val="1308183255"/>
                    </a:ext>
                  </a:extLst>
                </a:gridCol>
                <a:gridCol w="2713219">
                  <a:extLst>
                    <a:ext uri="{9D8B030D-6E8A-4147-A177-3AD203B41FA5}">
                      <a16:colId xmlns:a16="http://schemas.microsoft.com/office/drawing/2014/main" val="3528176026"/>
                    </a:ext>
                  </a:extLst>
                </a:gridCol>
                <a:gridCol w="2713219">
                  <a:extLst>
                    <a:ext uri="{9D8B030D-6E8A-4147-A177-3AD203B41FA5}">
                      <a16:colId xmlns:a16="http://schemas.microsoft.com/office/drawing/2014/main" val="3487863146"/>
                    </a:ext>
                  </a:extLst>
                </a:gridCol>
                <a:gridCol w="2713219">
                  <a:extLst>
                    <a:ext uri="{9D8B030D-6E8A-4147-A177-3AD203B41FA5}">
                      <a16:colId xmlns:a16="http://schemas.microsoft.com/office/drawing/2014/main" val="1861272213"/>
                    </a:ext>
                  </a:extLst>
                </a:gridCol>
              </a:tblGrid>
              <a:tr h="775886">
                <a:tc>
                  <a:txBody>
                    <a:bodyPr/>
                    <a:lstStyle/>
                    <a:p>
                      <a:pPr algn="ctr"/>
                      <a:r>
                        <a:rPr lang="en-US" sz="1600" dirty="0">
                          <a:solidFill>
                            <a:schemeClr val="bg2"/>
                          </a:solidFill>
                          <a:latin typeface="Gordita" pitchFamily="50" charset="0"/>
                          <a:cs typeface="Gordita" pitchFamily="50" charset="0"/>
                        </a:rPr>
                        <a:t>TOPICS</a:t>
                      </a:r>
                    </a:p>
                  </a:txBody>
                  <a:tcPr anchor="c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2"/>
                          </a:solidFill>
                          <a:latin typeface="Gordita" pitchFamily="50" charset="0"/>
                          <a:cs typeface="Gordita" pitchFamily="50" charset="0"/>
                        </a:rPr>
                        <a:t>USERS</a:t>
                      </a:r>
                    </a:p>
                  </a:txBody>
                  <a:tcPr anchor="ctr">
                    <a:solidFill>
                      <a:srgbClr val="84B6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2"/>
                          </a:solidFill>
                          <a:latin typeface="Gordita" pitchFamily="50" charset="0"/>
                          <a:cs typeface="Gordita" pitchFamily="50" charset="0"/>
                        </a:rPr>
                        <a:t>SETTINGS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2"/>
                          </a:solidFill>
                          <a:latin typeface="Gordita" pitchFamily="50" charset="0"/>
                          <a:cs typeface="Gordita" pitchFamily="50" charset="0"/>
                        </a:rPr>
                        <a:t>DURATION</a:t>
                      </a:r>
                    </a:p>
                  </a:txBody>
                  <a:tcPr anchor="ctr">
                    <a:solidFill>
                      <a:srgbClr val="0A3C55"/>
                    </a:solidFill>
                  </a:tcPr>
                </a:tc>
                <a:extLst>
                  <a:ext uri="{0D108BD9-81ED-4DB2-BD59-A6C34878D82A}">
                    <a16:rowId xmlns:a16="http://schemas.microsoft.com/office/drawing/2014/main" val="3653715034"/>
                  </a:ext>
                </a:extLst>
              </a:tr>
              <a:tr h="1644076">
                <a:tc>
                  <a:txBody>
                    <a:bodyPr/>
                    <a:lstStyle/>
                    <a:p>
                      <a:pPr algn="l"/>
                      <a:r>
                        <a:rPr lang="en-US" sz="1800" b="0" kern="1200" dirty="0">
                          <a:solidFill>
                            <a:srgbClr val="666666"/>
                          </a:solidFill>
                          <a:latin typeface="Gordita" pitchFamily="50" charset="0"/>
                          <a:ea typeface="+mn-ea"/>
                          <a:cs typeface="Gordita" pitchFamily="50" charset="0"/>
                        </a:rPr>
                        <a:t>Trauma and Mental Health</a:t>
                      </a:r>
                    </a:p>
                  </a:txBody>
                  <a:tcPr marL="182880"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666666"/>
                          </a:solidFill>
                          <a:latin typeface="Gordita" pitchFamily="50" charset="0"/>
                          <a:cs typeface="Gordita" pitchFamily="50" charset="0"/>
                        </a:rPr>
                        <a:t>Educators, teachers, and staff</a:t>
                      </a:r>
                    </a:p>
                  </a:txBody>
                  <a:tcPr marL="182880" anchor="ctr">
                    <a:solidFill>
                      <a:srgbClr val="84B650">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666666"/>
                          </a:solidFill>
                          <a:latin typeface="Gordita" pitchFamily="50" charset="0"/>
                          <a:cs typeface="Gordita" pitchFamily="50" charset="0"/>
                        </a:rPr>
                        <a:t>Elementary and Middle schools</a:t>
                      </a:r>
                    </a:p>
                  </a:txBody>
                  <a:tcPr marL="182880" anchor="ctr">
                    <a:solidFill>
                      <a:srgbClr val="0097BE">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666666"/>
                          </a:solidFill>
                          <a:latin typeface="Gordita" pitchFamily="50" charset="0"/>
                          <a:cs typeface="Gordita" pitchFamily="50" charset="0"/>
                        </a:rPr>
                        <a:t>21-45 minutes</a:t>
                      </a:r>
                    </a:p>
                  </a:txBody>
                  <a:tcPr marL="182880" anchor="ctr">
                    <a:solidFill>
                      <a:srgbClr val="0A3C55">
                        <a:alpha val="10000"/>
                      </a:srgbClr>
                    </a:solidFill>
                  </a:tcPr>
                </a:tc>
                <a:extLst>
                  <a:ext uri="{0D108BD9-81ED-4DB2-BD59-A6C34878D82A}">
                    <a16:rowId xmlns:a16="http://schemas.microsoft.com/office/drawing/2014/main" val="3799769137"/>
                  </a:ext>
                </a:extLst>
              </a:tr>
            </a:tbl>
          </a:graphicData>
        </a:graphic>
      </p:graphicFrame>
      <p:grpSp>
        <p:nvGrpSpPr>
          <p:cNvPr id="4" name="Google Shape;151;g8ba607c46d_0_10">
            <a:extLst>
              <a:ext uri="{FF2B5EF4-FFF2-40B4-BE49-F238E27FC236}">
                <a16:creationId xmlns:a16="http://schemas.microsoft.com/office/drawing/2014/main" id="{9AC617BA-F3E4-C7CC-F44F-1F1EB01B6F5B}"/>
              </a:ext>
            </a:extLst>
          </p:cNvPr>
          <p:cNvGrpSpPr/>
          <p:nvPr/>
        </p:nvGrpSpPr>
        <p:grpSpPr>
          <a:xfrm>
            <a:off x="1584139" y="4815642"/>
            <a:ext cx="8429625" cy="1168688"/>
            <a:chOff x="533399" y="2244858"/>
            <a:chExt cx="13487400" cy="1869900"/>
          </a:xfrm>
        </p:grpSpPr>
        <p:sp>
          <p:nvSpPr>
            <p:cNvPr id="5" name="Google Shape;152;g8ba607c46d_0_10">
              <a:extLst>
                <a:ext uri="{FF2B5EF4-FFF2-40B4-BE49-F238E27FC236}">
                  <a16:creationId xmlns:a16="http://schemas.microsoft.com/office/drawing/2014/main" id="{996EE6E8-2003-D40F-4124-C0DE7931D6F8}"/>
                </a:ext>
              </a:extLst>
            </p:cNvPr>
            <p:cNvSpPr/>
            <p:nvPr/>
          </p:nvSpPr>
          <p:spPr>
            <a:xfrm>
              <a:off x="533399" y="2244858"/>
              <a:ext cx="13487400" cy="1869900"/>
            </a:xfrm>
            <a:prstGeom prst="rect">
              <a:avLst/>
            </a:prstGeom>
            <a:solidFill>
              <a:srgbClr val="EAEAE6">
                <a:alpha val="4470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25"/>
                <a:buFont typeface="Arial"/>
                <a:buNone/>
              </a:pPr>
              <a:r>
                <a:rPr lang="en-US" sz="1125" b="0" i="0" u="none" strike="noStrike" cap="none">
                  <a:solidFill>
                    <a:schemeClr val="lt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6" name="Google Shape;153;g8ba607c46d_0_10">
              <a:extLst>
                <a:ext uri="{FF2B5EF4-FFF2-40B4-BE49-F238E27FC236}">
                  <a16:creationId xmlns:a16="http://schemas.microsoft.com/office/drawing/2014/main" id="{CAB7D62E-6088-636B-D310-ADBA1FB151BE}"/>
                </a:ext>
              </a:extLst>
            </p:cNvPr>
            <p:cNvSpPr txBox="1"/>
            <p:nvPr/>
          </p:nvSpPr>
          <p:spPr>
            <a:xfrm>
              <a:off x="6902656" y="2700780"/>
              <a:ext cx="2175300" cy="1026000"/>
            </a:xfrm>
            <a:prstGeom prst="rect">
              <a:avLst/>
            </a:prstGeom>
            <a:noFill/>
            <a:ln>
              <a:noFill/>
            </a:ln>
          </p:spPr>
          <p:txBody>
            <a:bodyPr spcFirstLastPara="1" wrap="square" lIns="0" tIns="25400" rIns="0" bIns="0" anchor="t" anchorCtr="0">
              <a:noAutofit/>
            </a:bodyPr>
            <a:lstStyle/>
            <a:p>
              <a:pPr marL="0" marR="3175" lvl="0" indent="0" algn="l" rtl="0">
                <a:lnSpc>
                  <a:spcPct val="100000"/>
                </a:lnSpc>
                <a:spcBef>
                  <a:spcPts val="0"/>
                </a:spcBef>
                <a:spcAft>
                  <a:spcPts val="0"/>
                </a:spcAft>
                <a:buClr>
                  <a:srgbClr val="000000"/>
                </a:buClr>
                <a:buSzPts val="1000"/>
                <a:buFont typeface="Arial"/>
                <a:buNone/>
              </a:pPr>
              <a:r>
                <a:rPr lang="en-US" sz="1000" b="1" dirty="0">
                  <a:solidFill>
                    <a:srgbClr val="525252"/>
                  </a:solidFill>
                  <a:latin typeface="Gordita" pitchFamily="50" charset="0"/>
                  <a:cs typeface="Gordita" pitchFamily="50" charset="0"/>
                </a:rPr>
                <a:t>Charley</a:t>
              </a:r>
              <a:r>
                <a:rPr lang="en-US" sz="1000" b="1" i="0" u="none" strike="noStrike" cap="none" dirty="0">
                  <a:solidFill>
                    <a:srgbClr val="525252"/>
                  </a:solidFill>
                  <a:latin typeface="Gordita" pitchFamily="50" charset="0"/>
                  <a:ea typeface="Arial"/>
                  <a:cs typeface="Gordita" pitchFamily="50" charset="0"/>
                  <a:sym typeface="Arial"/>
                </a:rPr>
                <a:t>: </a:t>
              </a:r>
              <a:r>
                <a:rPr lang="en-US" sz="1000" b="0" i="0" u="none" strike="noStrike" cap="none" dirty="0">
                  <a:solidFill>
                    <a:srgbClr val="525252"/>
                  </a:solidFill>
                  <a:latin typeface="Gordita" pitchFamily="50" charset="0"/>
                  <a:ea typeface="Arial"/>
                  <a:cs typeface="Gordita" pitchFamily="50" charset="0"/>
                  <a:sym typeface="Arial"/>
                </a:rPr>
                <a:t>A </a:t>
              </a:r>
              <a:r>
                <a:rPr lang="en-US" sz="1000" dirty="0">
                  <a:solidFill>
                    <a:srgbClr val="525252"/>
                  </a:solidFill>
                  <a:latin typeface="Gordita" pitchFamily="50" charset="0"/>
                  <a:cs typeface="Gordita" pitchFamily="50" charset="0"/>
                </a:rPr>
                <a:t>13-year-old who is becoming increasingly despondent </a:t>
              </a:r>
              <a:endParaRPr sz="1000" b="0" i="0" u="none" strike="noStrike" cap="none" dirty="0">
                <a:solidFill>
                  <a:schemeClr val="dk1"/>
                </a:solidFill>
                <a:latin typeface="Gordita" pitchFamily="50" charset="0"/>
                <a:ea typeface="Arial"/>
                <a:cs typeface="Gordita" pitchFamily="50" charset="0"/>
                <a:sym typeface="Arial"/>
              </a:endParaRPr>
            </a:p>
          </p:txBody>
        </p:sp>
        <p:sp>
          <p:nvSpPr>
            <p:cNvPr id="7" name="Google Shape;154;g8ba607c46d_0_10">
              <a:extLst>
                <a:ext uri="{FF2B5EF4-FFF2-40B4-BE49-F238E27FC236}">
                  <a16:creationId xmlns:a16="http://schemas.microsoft.com/office/drawing/2014/main" id="{50996627-D336-8E6E-BF52-FD771AEFF5C2}"/>
                </a:ext>
              </a:extLst>
            </p:cNvPr>
            <p:cNvSpPr txBox="1"/>
            <p:nvPr/>
          </p:nvSpPr>
          <p:spPr>
            <a:xfrm>
              <a:off x="2257605" y="2702295"/>
              <a:ext cx="2175300" cy="1026000"/>
            </a:xfrm>
            <a:prstGeom prst="rect">
              <a:avLst/>
            </a:prstGeom>
            <a:noFill/>
            <a:ln>
              <a:noFill/>
            </a:ln>
          </p:spPr>
          <p:txBody>
            <a:bodyPr spcFirstLastPara="1" wrap="square" lIns="0" tIns="2540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dirty="0">
                  <a:solidFill>
                    <a:srgbClr val="525252"/>
                  </a:solidFill>
                  <a:latin typeface="Gordita" pitchFamily="50" charset="0"/>
                  <a:cs typeface="Gordita" pitchFamily="50" charset="0"/>
                </a:rPr>
                <a:t>Lucas</a:t>
              </a:r>
              <a:r>
                <a:rPr lang="en-US" sz="1000" b="1" i="0" u="none" strike="noStrike" cap="none" dirty="0">
                  <a:solidFill>
                    <a:srgbClr val="525252"/>
                  </a:solidFill>
                  <a:latin typeface="Gordita" pitchFamily="50" charset="0"/>
                  <a:ea typeface="Arial"/>
                  <a:cs typeface="Gordita" pitchFamily="50" charset="0"/>
                  <a:sym typeface="Arial"/>
                </a:rPr>
                <a:t>: </a:t>
              </a:r>
              <a:r>
                <a:rPr lang="en-US" sz="1000" b="0" i="0" u="none" strike="noStrike" cap="none" dirty="0">
                  <a:solidFill>
                    <a:srgbClr val="525252"/>
                  </a:solidFill>
                  <a:latin typeface="Gordita" pitchFamily="50" charset="0"/>
                  <a:ea typeface="Arial"/>
                  <a:cs typeface="Gordita" pitchFamily="50" charset="0"/>
                  <a:sym typeface="Arial"/>
                </a:rPr>
                <a:t>A third grader who </a:t>
              </a:r>
              <a:r>
                <a:rPr lang="en-US" sz="1000" dirty="0">
                  <a:solidFill>
                    <a:srgbClr val="525252"/>
                  </a:solidFill>
                  <a:latin typeface="Gordita" pitchFamily="50" charset="0"/>
                  <a:cs typeface="Gordita" pitchFamily="50" charset="0"/>
                </a:rPr>
                <a:t>seems tired and distracted and is often absent</a:t>
              </a:r>
              <a:endParaRPr sz="1000" b="0" i="0" u="none" strike="noStrike" cap="none" dirty="0">
                <a:solidFill>
                  <a:schemeClr val="dk1"/>
                </a:solidFill>
                <a:latin typeface="Gordita" pitchFamily="50" charset="0"/>
                <a:ea typeface="Arial"/>
                <a:cs typeface="Gordita" pitchFamily="50" charset="0"/>
                <a:sym typeface="Arial"/>
              </a:endParaRPr>
            </a:p>
          </p:txBody>
        </p:sp>
        <p:sp>
          <p:nvSpPr>
            <p:cNvPr id="8" name="Google Shape;155;g8ba607c46d_0_10">
              <a:extLst>
                <a:ext uri="{FF2B5EF4-FFF2-40B4-BE49-F238E27FC236}">
                  <a16:creationId xmlns:a16="http://schemas.microsoft.com/office/drawing/2014/main" id="{993448FD-3D7A-241E-8E3C-F1DC89151273}"/>
                </a:ext>
              </a:extLst>
            </p:cNvPr>
            <p:cNvSpPr txBox="1"/>
            <p:nvPr/>
          </p:nvSpPr>
          <p:spPr>
            <a:xfrm>
              <a:off x="11259146" y="2709602"/>
              <a:ext cx="2369400" cy="780300"/>
            </a:xfrm>
            <a:prstGeom prst="rect">
              <a:avLst/>
            </a:prstGeom>
            <a:noFill/>
            <a:ln>
              <a:noFill/>
            </a:ln>
          </p:spPr>
          <p:txBody>
            <a:bodyPr spcFirstLastPara="1" wrap="square" lIns="0" tIns="25775" rIns="0" bIns="0" anchor="t" anchorCtr="0">
              <a:noAutofit/>
            </a:bodyPr>
            <a:lstStyle/>
            <a:p>
              <a:pPr marL="7936" marR="3175" lvl="0" indent="0" algn="l" rtl="0">
                <a:lnSpc>
                  <a:spcPct val="100000"/>
                </a:lnSpc>
                <a:spcBef>
                  <a:spcPts val="0"/>
                </a:spcBef>
                <a:spcAft>
                  <a:spcPts val="0"/>
                </a:spcAft>
                <a:buClr>
                  <a:srgbClr val="000000"/>
                </a:buClr>
                <a:buSzPts val="1000"/>
                <a:buFont typeface="Arial"/>
                <a:buNone/>
              </a:pPr>
              <a:r>
                <a:rPr lang="en-US" sz="1000" b="1" dirty="0">
                  <a:solidFill>
                    <a:srgbClr val="525252"/>
                  </a:solidFill>
                  <a:latin typeface="Gordita" pitchFamily="50" charset="0"/>
                  <a:cs typeface="Gordita" pitchFamily="50" charset="0"/>
                </a:rPr>
                <a:t>Noah</a:t>
              </a:r>
              <a:r>
                <a:rPr lang="en-US" sz="1000" b="1" i="0" u="none" strike="noStrike" cap="none" dirty="0">
                  <a:solidFill>
                    <a:srgbClr val="525252"/>
                  </a:solidFill>
                  <a:latin typeface="Gordita" pitchFamily="50" charset="0"/>
                  <a:ea typeface="Arial"/>
                  <a:cs typeface="Gordita" pitchFamily="50" charset="0"/>
                  <a:sym typeface="Arial"/>
                </a:rPr>
                <a:t>: </a:t>
              </a:r>
              <a:r>
                <a:rPr lang="en-US" sz="1000" b="0" i="0" u="none" strike="noStrike" cap="none" dirty="0">
                  <a:solidFill>
                    <a:srgbClr val="525252"/>
                  </a:solidFill>
                  <a:latin typeface="Gordita" pitchFamily="50" charset="0"/>
                  <a:ea typeface="Arial"/>
                  <a:cs typeface="Gordita" pitchFamily="50" charset="0"/>
                  <a:sym typeface="Arial"/>
                </a:rPr>
                <a:t>A </a:t>
              </a:r>
              <a:r>
                <a:rPr lang="en-US" sz="1000" dirty="0">
                  <a:solidFill>
                    <a:srgbClr val="525252"/>
                  </a:solidFill>
                  <a:latin typeface="Gordita" pitchFamily="50" charset="0"/>
                  <a:cs typeface="Gordita" pitchFamily="50" charset="0"/>
                </a:rPr>
                <a:t>17-year-old with dropping grades and erratic behavior</a:t>
              </a:r>
              <a:endParaRPr sz="1000" b="1" i="0" u="none" strike="noStrike" cap="none" dirty="0">
                <a:solidFill>
                  <a:srgbClr val="525252"/>
                </a:solidFill>
                <a:latin typeface="Gordita" pitchFamily="50" charset="0"/>
                <a:ea typeface="Arial"/>
                <a:cs typeface="Gordita" pitchFamily="50" charset="0"/>
                <a:sym typeface="Arial"/>
              </a:endParaRPr>
            </a:p>
          </p:txBody>
        </p:sp>
      </p:grpSp>
      <p:pic>
        <p:nvPicPr>
          <p:cNvPr id="9" name="Google Shape;160;g8ba607c46d_0_10">
            <a:extLst>
              <a:ext uri="{FF2B5EF4-FFF2-40B4-BE49-F238E27FC236}">
                <a16:creationId xmlns:a16="http://schemas.microsoft.com/office/drawing/2014/main" id="{AD3E0DA1-AD20-81C8-8022-986ADB44094D}"/>
              </a:ext>
            </a:extLst>
          </p:cNvPr>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7366939" y="5000317"/>
            <a:ext cx="756307" cy="857250"/>
          </a:xfrm>
          <a:prstGeom prst="rect">
            <a:avLst/>
          </a:prstGeom>
          <a:noFill/>
          <a:ln>
            <a:noFill/>
          </a:ln>
        </p:spPr>
      </p:pic>
      <p:pic>
        <p:nvPicPr>
          <p:cNvPr id="11" name="Google Shape;161;g8ba607c46d_0_10">
            <a:extLst>
              <a:ext uri="{FF2B5EF4-FFF2-40B4-BE49-F238E27FC236}">
                <a16:creationId xmlns:a16="http://schemas.microsoft.com/office/drawing/2014/main" id="{B4D124AF-597F-761B-D43C-C5DDD84330B9}"/>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773989" y="4970074"/>
            <a:ext cx="756298" cy="811291"/>
          </a:xfrm>
          <a:prstGeom prst="rect">
            <a:avLst/>
          </a:prstGeom>
          <a:noFill/>
          <a:ln>
            <a:noFill/>
          </a:ln>
        </p:spPr>
      </p:pic>
      <p:pic>
        <p:nvPicPr>
          <p:cNvPr id="12" name="Google Shape;162;g8ba607c46d_0_10">
            <a:extLst>
              <a:ext uri="{FF2B5EF4-FFF2-40B4-BE49-F238E27FC236}">
                <a16:creationId xmlns:a16="http://schemas.microsoft.com/office/drawing/2014/main" id="{E22CCEEE-3F68-B607-8EC7-0F5A30466B30}"/>
              </a:ext>
            </a:extLst>
          </p:cNvPr>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4616448" y="4953343"/>
            <a:ext cx="818045" cy="857250"/>
          </a:xfrm>
          <a:prstGeom prst="rect">
            <a:avLst/>
          </a:prstGeom>
          <a:noFill/>
          <a:ln>
            <a:noFill/>
          </a:ln>
        </p:spPr>
      </p:pic>
    </p:spTree>
    <p:extLst>
      <p:ext uri="{BB962C8B-B14F-4D97-AF65-F5344CB8AC3E}">
        <p14:creationId xmlns:p14="http://schemas.microsoft.com/office/powerpoint/2010/main" val="2728674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0AF0-6DF3-33DC-B1E2-B71523EE6FE8}"/>
              </a:ext>
            </a:extLst>
          </p:cNvPr>
          <p:cNvSpPr>
            <a:spLocks noGrp="1"/>
          </p:cNvSpPr>
          <p:nvPr>
            <p:ph type="title"/>
          </p:nvPr>
        </p:nvSpPr>
        <p:spPr/>
        <p:txBody>
          <a:bodyPr/>
          <a:lstStyle/>
          <a:p>
            <a:r>
              <a:rPr lang="en-US" dirty="0">
                <a:latin typeface="FreightText Pro Bold" panose="02000803080000020004" pitchFamily="50" charset="0"/>
              </a:rPr>
              <a:t>Learning Objectives</a:t>
            </a:r>
          </a:p>
        </p:txBody>
      </p:sp>
      <p:sp>
        <p:nvSpPr>
          <p:cNvPr id="5" name="Content Placeholder 4">
            <a:extLst>
              <a:ext uri="{FF2B5EF4-FFF2-40B4-BE49-F238E27FC236}">
                <a16:creationId xmlns:a16="http://schemas.microsoft.com/office/drawing/2014/main" id="{803CCE01-0AD3-1260-FA70-9DA3818AB546}"/>
              </a:ext>
            </a:extLst>
          </p:cNvPr>
          <p:cNvSpPr>
            <a:spLocks noGrp="1"/>
          </p:cNvSpPr>
          <p:nvPr>
            <p:ph sz="half" idx="2"/>
          </p:nvPr>
        </p:nvSpPr>
        <p:spPr>
          <a:xfrm>
            <a:off x="654914" y="1290003"/>
            <a:ext cx="6498921" cy="4185515"/>
          </a:xfrm>
        </p:spPr>
        <p:txBody>
          <a:bodyPr/>
          <a:lstStyle/>
          <a:p>
            <a:pPr marL="457200" indent="-457200">
              <a:buFont typeface="+mj-lt"/>
              <a:buAutoNum type="arabicPeriod"/>
            </a:pPr>
            <a:r>
              <a:rPr lang="en-US" b="1" dirty="0">
                <a:latin typeface="Gordita" pitchFamily="50" charset="0"/>
                <a:cs typeface="Gordita" pitchFamily="50" charset="0"/>
              </a:rPr>
              <a:t>Recognize</a:t>
            </a:r>
            <a:r>
              <a:rPr lang="en-US" dirty="0">
                <a:latin typeface="Gordita" pitchFamily="50" charset="0"/>
                <a:cs typeface="Gordita" pitchFamily="50" charset="0"/>
              </a:rPr>
              <a:t> when a student’s behavior might be the result of trauma or distress.</a:t>
            </a:r>
            <a:br>
              <a:rPr lang="en-US" dirty="0">
                <a:latin typeface="Gordita" pitchFamily="50" charset="0"/>
                <a:cs typeface="Gordita" pitchFamily="50" charset="0"/>
              </a:rPr>
            </a:br>
            <a:endParaRPr lang="en-US" dirty="0">
              <a:latin typeface="Gordita" pitchFamily="50" charset="0"/>
              <a:cs typeface="Gordita" pitchFamily="50" charset="0"/>
            </a:endParaRPr>
          </a:p>
          <a:p>
            <a:pPr marL="457200" indent="-457200">
              <a:buFont typeface="+mj-lt"/>
              <a:buAutoNum type="arabicPeriod"/>
            </a:pPr>
            <a:r>
              <a:rPr lang="en-US" b="1" dirty="0">
                <a:latin typeface="Gordita" pitchFamily="50" charset="0"/>
                <a:cs typeface="Gordita" pitchFamily="50" charset="0"/>
              </a:rPr>
              <a:t>Lead conversations </a:t>
            </a:r>
            <a:r>
              <a:rPr lang="en-US" dirty="0">
                <a:latin typeface="Gordita" pitchFamily="50" charset="0"/>
                <a:cs typeface="Gordita" pitchFamily="50" charset="0"/>
              </a:rPr>
              <a:t>with a student about how they might be feeling.</a:t>
            </a:r>
            <a:br>
              <a:rPr lang="en-US" dirty="0">
                <a:latin typeface="Gordita" pitchFamily="50" charset="0"/>
                <a:cs typeface="Gordita" pitchFamily="50" charset="0"/>
              </a:rPr>
            </a:br>
            <a:endParaRPr lang="en-US" dirty="0">
              <a:latin typeface="Gordita" pitchFamily="50" charset="0"/>
              <a:cs typeface="Gordita" pitchFamily="50" charset="0"/>
            </a:endParaRPr>
          </a:p>
          <a:p>
            <a:pPr marL="457200" indent="-457200">
              <a:buFont typeface="+mj-lt"/>
              <a:buAutoNum type="arabicPeriod"/>
            </a:pPr>
            <a:r>
              <a:rPr lang="en-US" b="1" dirty="0">
                <a:latin typeface="Gordita" pitchFamily="50" charset="0"/>
                <a:cs typeface="Gordita" pitchFamily="50" charset="0"/>
              </a:rPr>
              <a:t>Problem-solve</a:t>
            </a:r>
            <a:r>
              <a:rPr lang="en-US" dirty="0">
                <a:latin typeface="Gordita" pitchFamily="50" charset="0"/>
                <a:cs typeface="Gordita" pitchFamily="50" charset="0"/>
              </a:rPr>
              <a:t> ways that your class can become a more comfortable place for students who have experienced trauma.</a:t>
            </a:r>
            <a:br>
              <a:rPr lang="en-US" dirty="0">
                <a:latin typeface="Gordita" pitchFamily="50" charset="0"/>
                <a:cs typeface="Gordita" pitchFamily="50" charset="0"/>
              </a:rPr>
            </a:br>
            <a:endParaRPr lang="en-US" dirty="0">
              <a:latin typeface="Gordita" pitchFamily="50" charset="0"/>
              <a:cs typeface="Gordita" pitchFamily="50" charset="0"/>
            </a:endParaRPr>
          </a:p>
          <a:p>
            <a:pPr marL="457200" indent="-457200">
              <a:buFont typeface="+mj-lt"/>
              <a:buAutoNum type="arabicPeriod"/>
            </a:pPr>
            <a:r>
              <a:rPr lang="en-US" b="1" dirty="0">
                <a:latin typeface="Gordita" pitchFamily="50" charset="0"/>
                <a:cs typeface="Gordita" pitchFamily="50" charset="0"/>
              </a:rPr>
              <a:t>Assess</a:t>
            </a:r>
            <a:r>
              <a:rPr lang="en-US" dirty="0">
                <a:latin typeface="Gordita" pitchFamily="50" charset="0"/>
                <a:cs typeface="Gordita" pitchFamily="50" charset="0"/>
              </a:rPr>
              <a:t> the need for referral, motivating students to seek help when needed.</a:t>
            </a:r>
          </a:p>
        </p:txBody>
      </p:sp>
      <p:pic>
        <p:nvPicPr>
          <p:cNvPr id="6" name="object 4">
            <a:extLst>
              <a:ext uri="{FF2B5EF4-FFF2-40B4-BE49-F238E27FC236}">
                <a16:creationId xmlns:a16="http://schemas.microsoft.com/office/drawing/2014/main" id="{A232B909-4743-4ACD-B034-E699178536DF}"/>
              </a:ext>
            </a:extLst>
          </p:cNvPr>
          <p:cNvPicPr/>
          <p:nvPr/>
        </p:nvPicPr>
        <p:blipFill>
          <a:blip r:embed="rId2" cstate="print"/>
          <a:stretch>
            <a:fillRect/>
          </a:stretch>
        </p:blipFill>
        <p:spPr>
          <a:xfrm>
            <a:off x="8705850" y="1290003"/>
            <a:ext cx="2346843" cy="3737139"/>
          </a:xfrm>
          <a:prstGeom prst="rect">
            <a:avLst/>
          </a:prstGeom>
        </p:spPr>
      </p:pic>
    </p:spTree>
    <p:extLst>
      <p:ext uri="{BB962C8B-B14F-4D97-AF65-F5344CB8AC3E}">
        <p14:creationId xmlns:p14="http://schemas.microsoft.com/office/powerpoint/2010/main" val="935943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51C770-45ED-832F-C8EF-051A06D2FE0A}"/>
              </a:ext>
            </a:extLst>
          </p:cNvPr>
          <p:cNvSpPr>
            <a:spLocks noGrp="1"/>
          </p:cNvSpPr>
          <p:nvPr>
            <p:ph type="body" sz="quarter" idx="11"/>
          </p:nvPr>
        </p:nvSpPr>
        <p:spPr>
          <a:xfrm>
            <a:off x="831849" y="1977624"/>
            <a:ext cx="8298703" cy="1335551"/>
          </a:xfrm>
        </p:spPr>
        <p:txBody>
          <a:bodyPr lIns="91440" tIns="45720" rIns="91440" bIns="45720" anchor="t"/>
          <a:lstStyle/>
          <a:p>
            <a:r>
              <a:rPr lang="en-US" dirty="0">
                <a:latin typeface="FreightText Pro Bold" panose="02000803080000020004" pitchFamily="50" charset="0"/>
              </a:rPr>
              <a:t>Take the Simulation</a:t>
            </a:r>
          </a:p>
          <a:p>
            <a:r>
              <a:rPr lang="en-US" dirty="0">
                <a:latin typeface="Georgia"/>
              </a:rPr>
              <a:t>&lt;Insert custom </a:t>
            </a:r>
            <a:r>
              <a:rPr lang="en-US" dirty="0" err="1">
                <a:latin typeface="Georgia"/>
              </a:rPr>
              <a:t>url</a:t>
            </a:r>
            <a:r>
              <a:rPr lang="en-US" dirty="0">
                <a:latin typeface="Georgia"/>
              </a:rPr>
              <a:t>&gt;</a:t>
            </a:r>
            <a:endParaRPr lang="en-US" dirty="0"/>
          </a:p>
          <a:p>
            <a:endParaRPr lang="en-US" dirty="0">
              <a:latin typeface="FreightText Pro Bold" panose="02000803080000020004" pitchFamily="50" charset="0"/>
            </a:endParaRPr>
          </a:p>
        </p:txBody>
      </p:sp>
      <p:sp>
        <p:nvSpPr>
          <p:cNvPr id="3" name="Text Placeholder 2">
            <a:extLst>
              <a:ext uri="{FF2B5EF4-FFF2-40B4-BE49-F238E27FC236}">
                <a16:creationId xmlns:a16="http://schemas.microsoft.com/office/drawing/2014/main" id="{4D76545C-6D61-8116-47F0-D14B767A24F1}"/>
              </a:ext>
            </a:extLst>
          </p:cNvPr>
          <p:cNvSpPr>
            <a:spLocks noGrp="1"/>
          </p:cNvSpPr>
          <p:nvPr>
            <p:ph type="body" sz="quarter" idx="12"/>
          </p:nvPr>
        </p:nvSpPr>
        <p:spPr>
          <a:xfrm>
            <a:off x="831849" y="3546344"/>
            <a:ext cx="6428487" cy="1482856"/>
          </a:xfrm>
        </p:spPr>
        <p:txBody>
          <a:bodyPr/>
          <a:lstStyle/>
          <a:p>
            <a:r>
              <a:rPr lang="en-US" dirty="0">
                <a:latin typeface="Gordita" pitchFamily="50" charset="0"/>
                <a:cs typeface="Gordita" pitchFamily="50" charset="0"/>
              </a:rPr>
              <a:t>For technical support or any questions about your simulation, please contact </a:t>
            </a:r>
            <a:r>
              <a:rPr lang="en-US" dirty="0" err="1">
                <a:latin typeface="Gordita" pitchFamily="50" charset="0"/>
                <a:cs typeface="Gordita" pitchFamily="50" charset="0"/>
              </a:rPr>
              <a:t>Kognito</a:t>
            </a:r>
            <a:r>
              <a:rPr lang="en-US" dirty="0">
                <a:latin typeface="Gordita" pitchFamily="50" charset="0"/>
                <a:cs typeface="Gordita" pitchFamily="50" charset="0"/>
              </a:rPr>
              <a:t> at </a:t>
            </a:r>
            <a:r>
              <a:rPr lang="en-US" dirty="0">
                <a:solidFill>
                  <a:srgbClr val="FAA519"/>
                </a:solidFill>
                <a:latin typeface="Gordita" pitchFamily="50" charset="0"/>
                <a:cs typeface="Gordita" pitchFamily="50" charset="0"/>
                <a:hlinkClick r:id="rId3">
                  <a:extLst>
                    <a:ext uri="{A12FA001-AC4F-418D-AE19-62706E023703}">
                      <ahyp:hlinkClr xmlns:ahyp="http://schemas.microsoft.com/office/drawing/2018/hyperlinkcolor" val="tx"/>
                    </a:ext>
                  </a:extLst>
                </a:hlinkClick>
              </a:rPr>
              <a:t>support@kognito.com</a:t>
            </a:r>
            <a:r>
              <a:rPr lang="en-US" dirty="0">
                <a:solidFill>
                  <a:srgbClr val="FAA519"/>
                </a:solidFill>
                <a:latin typeface="Gordita" pitchFamily="50" charset="0"/>
                <a:cs typeface="Gordita" pitchFamily="50" charset="0"/>
              </a:rPr>
              <a:t> </a:t>
            </a:r>
            <a:r>
              <a:rPr lang="en-US" dirty="0">
                <a:latin typeface="Gordita" pitchFamily="50" charset="0"/>
                <a:cs typeface="Gordita" pitchFamily="50" charset="0"/>
              </a:rPr>
              <a:t>or </a:t>
            </a:r>
          </a:p>
          <a:p>
            <a:r>
              <a:rPr lang="en-US" dirty="0">
                <a:latin typeface="Gordita" pitchFamily="50" charset="0"/>
                <a:cs typeface="Gordita" pitchFamily="50" charset="0"/>
              </a:rPr>
              <a:t>646-923-8632</a:t>
            </a:r>
          </a:p>
          <a:p>
            <a:endParaRPr lang="en-US" dirty="0">
              <a:latin typeface="Gordita" pitchFamily="50" charset="0"/>
              <a:cs typeface="Gordita" pitchFamily="50" charset="0"/>
            </a:endParaRPr>
          </a:p>
        </p:txBody>
      </p:sp>
    </p:spTree>
    <p:extLst>
      <p:ext uri="{BB962C8B-B14F-4D97-AF65-F5344CB8AC3E}">
        <p14:creationId xmlns:p14="http://schemas.microsoft.com/office/powerpoint/2010/main" val="2145941334"/>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673E9FC8-2143-48A2-9DEE-AABBC7E30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265888"/>
          </a:xfrm>
          <a:custGeom>
            <a:avLst/>
            <a:gdLst>
              <a:gd name="connsiteX0" fmla="*/ 0 w 12188952"/>
              <a:gd name="connsiteY0" fmla="*/ 0 h 6265888"/>
              <a:gd name="connsiteX1" fmla="*/ 12188952 w 12188952"/>
              <a:gd name="connsiteY1" fmla="*/ 0 h 6265888"/>
              <a:gd name="connsiteX2" fmla="*/ 12188952 w 12188952"/>
              <a:gd name="connsiteY2" fmla="*/ 5061023 h 6265888"/>
              <a:gd name="connsiteX3" fmla="*/ 12188400 w 12188952"/>
              <a:gd name="connsiteY3" fmla="*/ 5061281 h 6265888"/>
              <a:gd name="connsiteX4" fmla="*/ 6096000 w 12188952"/>
              <a:gd name="connsiteY4" fmla="*/ 6265888 h 6265888"/>
              <a:gd name="connsiteX5" fmla="*/ 3601 w 12188952"/>
              <a:gd name="connsiteY5" fmla="*/ 5061281 h 6265888"/>
              <a:gd name="connsiteX6" fmla="*/ 0 w 12188952"/>
              <a:gd name="connsiteY6" fmla="*/ 5059596 h 626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65888">
                <a:moveTo>
                  <a:pt x="0" y="0"/>
                </a:moveTo>
                <a:lnTo>
                  <a:pt x="12188952" y="0"/>
                </a:lnTo>
                <a:lnTo>
                  <a:pt x="12188952" y="5061023"/>
                </a:lnTo>
                <a:lnTo>
                  <a:pt x="12188400" y="5061281"/>
                </a:lnTo>
                <a:cubicBezTo>
                  <a:pt x="10489511" y="5817852"/>
                  <a:pt x="8380622" y="6265888"/>
                  <a:pt x="6096000" y="6265888"/>
                </a:cubicBezTo>
                <a:cubicBezTo>
                  <a:pt x="3811379" y="6265888"/>
                  <a:pt x="1702489" y="5817852"/>
                  <a:pt x="3601" y="5061281"/>
                </a:cubicBezTo>
                <a:lnTo>
                  <a:pt x="0" y="5059596"/>
                </a:ln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Google Shape;397;ga57b6bc088_0_52">
            <a:extLst>
              <a:ext uri="{FF2B5EF4-FFF2-40B4-BE49-F238E27FC236}">
                <a16:creationId xmlns:a16="http://schemas.microsoft.com/office/drawing/2014/main" id="{263788F1-2842-197A-1502-9F49AB9D3F3C}"/>
              </a:ext>
            </a:extLst>
          </p:cNvPr>
          <p:cNvPicPr preferRelativeResize="0"/>
          <p:nvPr/>
        </p:nvPicPr>
        <p:blipFill rotWithShape="1">
          <a:blip r:embed="rId2">
            <a:extLst>
              <a:ext uri="{28A0092B-C50C-407E-A947-70E740481C1C}">
                <a14:useLocalDpi xmlns:a14="http://schemas.microsoft.com/office/drawing/2010/main"/>
              </a:ext>
            </a:extLst>
          </a:blip>
          <a:srcRect t="12455"/>
          <a:stretch/>
        </p:blipFill>
        <p:spPr>
          <a:xfrm>
            <a:off x="1" y="9437"/>
            <a:ext cx="12192000" cy="6003842"/>
          </a:xfrm>
          <a:custGeom>
            <a:avLst/>
            <a:gdLst/>
            <a:ahLst/>
            <a:cxnLst/>
            <a:rect l="l" t="t" r="r" b="b"/>
            <a:pathLst>
              <a:path w="12187427" h="6003852">
                <a:moveTo>
                  <a:pt x="0" y="0"/>
                </a:moveTo>
                <a:lnTo>
                  <a:pt x="12187427" y="0"/>
                </a:lnTo>
                <a:lnTo>
                  <a:pt x="12187427" y="4772371"/>
                </a:lnTo>
                <a:lnTo>
                  <a:pt x="11865111" y="4913285"/>
                </a:lnTo>
                <a:cubicBezTo>
                  <a:pt x="10225213" y="5601147"/>
                  <a:pt x="8237833" y="6003852"/>
                  <a:pt x="6096000" y="6003852"/>
                </a:cubicBezTo>
                <a:cubicBezTo>
                  <a:pt x="3811379" y="6003852"/>
                  <a:pt x="1702489" y="5545663"/>
                  <a:pt x="3601" y="4771946"/>
                </a:cubicBezTo>
                <a:lnTo>
                  <a:pt x="0" y="4770223"/>
                </a:lnTo>
                <a:close/>
              </a:path>
            </a:pathLst>
          </a:custGeom>
          <a:noFill/>
        </p:spPr>
      </p:pic>
    </p:spTree>
    <p:extLst>
      <p:ext uri="{BB962C8B-B14F-4D97-AF65-F5344CB8AC3E}">
        <p14:creationId xmlns:p14="http://schemas.microsoft.com/office/powerpoint/2010/main" val="65163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8C4B17-BA3D-EC61-CD92-D1D39ED61BAA}"/>
              </a:ext>
            </a:extLst>
          </p:cNvPr>
          <p:cNvSpPr>
            <a:spLocks noGrp="1"/>
          </p:cNvSpPr>
          <p:nvPr>
            <p:ph type="body" sz="quarter" idx="11"/>
          </p:nvPr>
        </p:nvSpPr>
        <p:spPr>
          <a:xfrm>
            <a:off x="784715" y="2183983"/>
            <a:ext cx="8298703" cy="2490034"/>
          </a:xfrm>
        </p:spPr>
        <p:txBody>
          <a:bodyPr/>
          <a:lstStyle/>
          <a:p>
            <a:r>
              <a:rPr lang="en-US" dirty="0">
                <a:latin typeface="FreightText Pro Bold" panose="02000803080000020004" pitchFamily="50" charset="0"/>
              </a:rPr>
              <a:t>A positive classroom environment promotes connectedness and </a:t>
            </a:r>
            <a:r>
              <a:rPr lang="en-US" b="1" dirty="0">
                <a:latin typeface="FreightText Pro Bold" panose="02000803080000020004" pitchFamily="50" charset="0"/>
              </a:rPr>
              <a:t>resilience</a:t>
            </a:r>
            <a:r>
              <a:rPr lang="en-US" dirty="0">
                <a:latin typeface="FreightText Pro Bold" panose="02000803080000020004" pitchFamily="50" charset="0"/>
              </a:rPr>
              <a:t>, creating a </a:t>
            </a:r>
            <a:r>
              <a:rPr lang="en-US" b="1" dirty="0">
                <a:latin typeface="FreightText Pro Bold" panose="02000803080000020004" pitchFamily="50" charset="0"/>
              </a:rPr>
              <a:t>pathway to discuss concerns.</a:t>
            </a:r>
            <a:endParaRPr lang="en-US" dirty="0">
              <a:latin typeface="FreightText Pro Bold" panose="02000803080000020004" pitchFamily="50" charset="0"/>
            </a:endParaRPr>
          </a:p>
        </p:txBody>
      </p:sp>
    </p:spTree>
    <p:extLst>
      <p:ext uri="{BB962C8B-B14F-4D97-AF65-F5344CB8AC3E}">
        <p14:creationId xmlns:p14="http://schemas.microsoft.com/office/powerpoint/2010/main" val="2882368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E3113-9CF5-F3A0-2F42-8E6A3E0105BF}"/>
              </a:ext>
            </a:extLst>
          </p:cNvPr>
          <p:cNvSpPr>
            <a:spLocks noGrp="1"/>
          </p:cNvSpPr>
          <p:nvPr>
            <p:ph type="title"/>
          </p:nvPr>
        </p:nvSpPr>
        <p:spPr>
          <a:xfrm>
            <a:off x="654914" y="634135"/>
            <a:ext cx="10515600" cy="597577"/>
          </a:xfrm>
        </p:spPr>
        <p:txBody>
          <a:bodyPr/>
          <a:lstStyle/>
          <a:p>
            <a:r>
              <a:rPr lang="en-US" dirty="0">
                <a:latin typeface="FreightText Pro Bold" panose="02000803080000020004" pitchFamily="50" charset="0"/>
              </a:rPr>
              <a:t>How can I check-in with my students?</a:t>
            </a:r>
          </a:p>
        </p:txBody>
      </p:sp>
      <p:sp>
        <p:nvSpPr>
          <p:cNvPr id="6" name="Content Placeholder 5">
            <a:extLst>
              <a:ext uri="{FF2B5EF4-FFF2-40B4-BE49-F238E27FC236}">
                <a16:creationId xmlns:a16="http://schemas.microsoft.com/office/drawing/2014/main" id="{B12A7C00-104E-D6CB-3F41-2E79D04521BF}"/>
              </a:ext>
            </a:extLst>
          </p:cNvPr>
          <p:cNvSpPr>
            <a:spLocks noGrp="1"/>
          </p:cNvSpPr>
          <p:nvPr>
            <p:ph sz="half" idx="11"/>
          </p:nvPr>
        </p:nvSpPr>
        <p:spPr>
          <a:xfrm>
            <a:off x="5309317" y="1981904"/>
            <a:ext cx="5861197" cy="2894192"/>
          </a:xfrm>
        </p:spPr>
        <p:txBody>
          <a:bodyPr/>
          <a:lstStyle/>
          <a:p>
            <a:pPr marL="0" indent="0">
              <a:buNone/>
            </a:pPr>
            <a:r>
              <a:rPr lang="en-US" dirty="0">
                <a:latin typeface="Gordita" pitchFamily="50" charset="0"/>
                <a:cs typeface="Gordita" pitchFamily="50" charset="0"/>
              </a:rPr>
              <a:t>Ask them to share feelings with a partner, in a small group, or in a check-in circle.</a:t>
            </a:r>
          </a:p>
          <a:p>
            <a:pPr marL="0" indent="0">
              <a:buNone/>
            </a:pPr>
            <a:endParaRPr lang="en-US" dirty="0">
              <a:latin typeface="Gordita" pitchFamily="50" charset="0"/>
              <a:cs typeface="Gordita" pitchFamily="50" charset="0"/>
            </a:endParaRPr>
          </a:p>
          <a:p>
            <a:pPr marL="0" indent="0">
              <a:buNone/>
            </a:pPr>
            <a:r>
              <a:rPr lang="en-US" dirty="0">
                <a:latin typeface="Gordita" pitchFamily="50" charset="0"/>
                <a:cs typeface="Gordita" pitchFamily="50" charset="0"/>
              </a:rPr>
              <a:t>Sample instructions:</a:t>
            </a:r>
          </a:p>
          <a:p>
            <a:r>
              <a:rPr lang="en-US" dirty="0">
                <a:latin typeface="Gordita" pitchFamily="50" charset="0"/>
                <a:cs typeface="Gordita" pitchFamily="50" charset="0"/>
              </a:rPr>
              <a:t>“…compliment someone else.”</a:t>
            </a:r>
          </a:p>
          <a:p>
            <a:r>
              <a:rPr lang="en-US" dirty="0">
                <a:latin typeface="Gordita" pitchFamily="50" charset="0"/>
                <a:cs typeface="Gordita" pitchFamily="50" charset="0"/>
              </a:rPr>
              <a:t>“…tell us about your weekend.”</a:t>
            </a:r>
          </a:p>
          <a:p>
            <a:r>
              <a:rPr lang="en-US" dirty="0">
                <a:latin typeface="Gordita" pitchFamily="50" charset="0"/>
                <a:cs typeface="Gordita" pitchFamily="50" charset="0"/>
              </a:rPr>
              <a:t>“…explain how you’re feeling today and why.”</a:t>
            </a:r>
          </a:p>
        </p:txBody>
      </p:sp>
      <p:pic>
        <p:nvPicPr>
          <p:cNvPr id="4" name="Graphic 3" descr="Cycle with people with solid fill">
            <a:extLst>
              <a:ext uri="{FF2B5EF4-FFF2-40B4-BE49-F238E27FC236}">
                <a16:creationId xmlns:a16="http://schemas.microsoft.com/office/drawing/2014/main" id="{C3C88E84-66BC-BEB3-426D-A6D813196F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0317" y="1625954"/>
            <a:ext cx="3606091" cy="3606091"/>
          </a:xfrm>
          <a:prstGeom prst="rect">
            <a:avLst/>
          </a:prstGeom>
        </p:spPr>
      </p:pic>
    </p:spTree>
    <p:extLst>
      <p:ext uri="{BB962C8B-B14F-4D97-AF65-F5344CB8AC3E}">
        <p14:creationId xmlns:p14="http://schemas.microsoft.com/office/powerpoint/2010/main" val="2091444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E3113-9CF5-F3A0-2F42-8E6A3E0105BF}"/>
              </a:ext>
            </a:extLst>
          </p:cNvPr>
          <p:cNvSpPr>
            <a:spLocks noGrp="1"/>
          </p:cNvSpPr>
          <p:nvPr>
            <p:ph type="title"/>
          </p:nvPr>
        </p:nvSpPr>
        <p:spPr>
          <a:xfrm>
            <a:off x="654914" y="634135"/>
            <a:ext cx="10515600" cy="597577"/>
          </a:xfrm>
        </p:spPr>
        <p:txBody>
          <a:bodyPr/>
          <a:lstStyle/>
          <a:p>
            <a:r>
              <a:rPr lang="en-US" dirty="0">
                <a:latin typeface="FreightText Pro Bold" panose="02000803080000020004" pitchFamily="50" charset="0"/>
              </a:rPr>
              <a:t>How can I check-in with my students?</a:t>
            </a:r>
          </a:p>
        </p:txBody>
      </p:sp>
      <p:pic>
        <p:nvPicPr>
          <p:cNvPr id="8" name="Content Placeholder 7">
            <a:extLst>
              <a:ext uri="{FF2B5EF4-FFF2-40B4-BE49-F238E27FC236}">
                <a16:creationId xmlns:a16="http://schemas.microsoft.com/office/drawing/2014/main" id="{3728F6DF-99C6-F429-4AF3-71AE4AC82E1E}"/>
              </a:ext>
            </a:extLst>
          </p:cNvPr>
          <p:cNvPicPr>
            <a:picLocks noGrp="1" noChangeAspect="1"/>
          </p:cNvPicPr>
          <p:nvPr>
            <p:ph sz="half" idx="2"/>
          </p:nvPr>
        </p:nvPicPr>
        <p:blipFill>
          <a:blip r:embed="rId3"/>
          <a:srcRect/>
          <a:stretch/>
        </p:blipFill>
        <p:spPr>
          <a:xfrm>
            <a:off x="1206631" y="2018884"/>
            <a:ext cx="2937741" cy="2820231"/>
          </a:xfrm>
        </p:spPr>
      </p:pic>
      <p:sp>
        <p:nvSpPr>
          <p:cNvPr id="6" name="Content Placeholder 5">
            <a:extLst>
              <a:ext uri="{FF2B5EF4-FFF2-40B4-BE49-F238E27FC236}">
                <a16:creationId xmlns:a16="http://schemas.microsoft.com/office/drawing/2014/main" id="{B12A7C00-104E-D6CB-3F41-2E79D04521BF}"/>
              </a:ext>
            </a:extLst>
          </p:cNvPr>
          <p:cNvSpPr>
            <a:spLocks noGrp="1"/>
          </p:cNvSpPr>
          <p:nvPr>
            <p:ph sz="half" idx="11"/>
          </p:nvPr>
        </p:nvSpPr>
        <p:spPr>
          <a:xfrm>
            <a:off x="5309317" y="1981904"/>
            <a:ext cx="5861197" cy="2894192"/>
          </a:xfrm>
        </p:spPr>
        <p:txBody>
          <a:bodyPr/>
          <a:lstStyle/>
          <a:p>
            <a:pPr marL="0" indent="0">
              <a:buNone/>
            </a:pPr>
            <a:r>
              <a:rPr lang="en-US" dirty="0">
                <a:latin typeface="Gordita" pitchFamily="50" charset="0"/>
                <a:cs typeface="Gordita" pitchFamily="50" charset="0"/>
              </a:rPr>
              <a:t>Mood meters help students identify how they feel in the moment.</a:t>
            </a:r>
            <a:br>
              <a:rPr lang="en-US" dirty="0">
                <a:latin typeface="Gordita" pitchFamily="50" charset="0"/>
                <a:cs typeface="Gordita" pitchFamily="50" charset="0"/>
              </a:rPr>
            </a:br>
            <a:endParaRPr lang="en-US" dirty="0">
              <a:latin typeface="Gordita" pitchFamily="50" charset="0"/>
              <a:cs typeface="Gordita" pitchFamily="50" charset="0"/>
            </a:endParaRPr>
          </a:p>
          <a:p>
            <a:r>
              <a:rPr lang="en-US" dirty="0">
                <a:latin typeface="Gordita" pitchFamily="50" charset="0"/>
                <a:cs typeface="Gordita" pitchFamily="50" charset="0"/>
              </a:rPr>
              <a:t>We have emotions all the time, whether or not we take time to notice them.</a:t>
            </a:r>
          </a:p>
          <a:p>
            <a:r>
              <a:rPr lang="en-US" dirty="0">
                <a:latin typeface="Gordita" pitchFamily="50" charset="0"/>
                <a:cs typeface="Gordita" pitchFamily="50" charset="0"/>
              </a:rPr>
              <a:t>They affect the ways we work and interact with others.</a:t>
            </a:r>
          </a:p>
          <a:p>
            <a:r>
              <a:rPr lang="en-US" dirty="0">
                <a:latin typeface="Gordita" pitchFamily="50" charset="0"/>
                <a:cs typeface="Gordita" pitchFamily="50" charset="0"/>
              </a:rPr>
              <a:t>Recognizing our emotions is the first step to regulating them.</a:t>
            </a:r>
          </a:p>
        </p:txBody>
      </p:sp>
    </p:spTree>
    <p:extLst>
      <p:ext uri="{BB962C8B-B14F-4D97-AF65-F5344CB8AC3E}">
        <p14:creationId xmlns:p14="http://schemas.microsoft.com/office/powerpoint/2010/main" val="3066077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E3113-9CF5-F3A0-2F42-8E6A3E0105BF}"/>
              </a:ext>
            </a:extLst>
          </p:cNvPr>
          <p:cNvSpPr>
            <a:spLocks noGrp="1"/>
          </p:cNvSpPr>
          <p:nvPr>
            <p:ph type="title"/>
          </p:nvPr>
        </p:nvSpPr>
        <p:spPr>
          <a:xfrm>
            <a:off x="654914" y="634135"/>
            <a:ext cx="10515600" cy="597577"/>
          </a:xfrm>
        </p:spPr>
        <p:txBody>
          <a:bodyPr/>
          <a:lstStyle/>
          <a:p>
            <a:r>
              <a:rPr lang="en-US" dirty="0">
                <a:latin typeface="FreightText Pro Bold" panose="02000803080000020004" pitchFamily="50" charset="0"/>
              </a:rPr>
              <a:t>How can I check-in with my students?</a:t>
            </a:r>
          </a:p>
        </p:txBody>
      </p:sp>
      <p:sp>
        <p:nvSpPr>
          <p:cNvPr id="6" name="Content Placeholder 5">
            <a:extLst>
              <a:ext uri="{FF2B5EF4-FFF2-40B4-BE49-F238E27FC236}">
                <a16:creationId xmlns:a16="http://schemas.microsoft.com/office/drawing/2014/main" id="{B12A7C00-104E-D6CB-3F41-2E79D04521BF}"/>
              </a:ext>
            </a:extLst>
          </p:cNvPr>
          <p:cNvSpPr>
            <a:spLocks noGrp="1"/>
          </p:cNvSpPr>
          <p:nvPr>
            <p:ph sz="half" idx="11"/>
          </p:nvPr>
        </p:nvSpPr>
        <p:spPr>
          <a:xfrm>
            <a:off x="5309317" y="1657896"/>
            <a:ext cx="5861197" cy="3749593"/>
          </a:xfrm>
        </p:spPr>
        <p:txBody>
          <a:bodyPr/>
          <a:lstStyle/>
          <a:p>
            <a:pPr marL="0" indent="0">
              <a:buNone/>
            </a:pPr>
            <a:r>
              <a:rPr lang="en-US" dirty="0">
                <a:latin typeface="Gordita" pitchFamily="50" charset="0"/>
                <a:cs typeface="Gordita" pitchFamily="50" charset="0"/>
              </a:rPr>
              <a:t>Journaling and/or drawing is a great way for students to express feelings.</a:t>
            </a:r>
            <a:br>
              <a:rPr lang="en-US" dirty="0">
                <a:latin typeface="Gordita" pitchFamily="50" charset="0"/>
                <a:cs typeface="Gordita" pitchFamily="50" charset="0"/>
              </a:rPr>
            </a:br>
            <a:endParaRPr lang="en-US" dirty="0">
              <a:latin typeface="Gordita" pitchFamily="50" charset="0"/>
              <a:cs typeface="Gordita" pitchFamily="50" charset="0"/>
            </a:endParaRPr>
          </a:p>
          <a:p>
            <a:pPr marL="0" indent="0">
              <a:buNone/>
            </a:pPr>
            <a:r>
              <a:rPr lang="en-US" dirty="0">
                <a:latin typeface="Gordita" pitchFamily="50" charset="0"/>
                <a:cs typeface="Gordita" pitchFamily="50" charset="0"/>
              </a:rPr>
              <a:t>Sample prompts: “Write or draw about…”</a:t>
            </a:r>
          </a:p>
          <a:p>
            <a:r>
              <a:rPr lang="en-US" dirty="0">
                <a:latin typeface="Gordita" pitchFamily="50" charset="0"/>
                <a:cs typeface="Gordita" pitchFamily="50" charset="0"/>
              </a:rPr>
              <a:t>“…how you feel today.”</a:t>
            </a:r>
          </a:p>
          <a:p>
            <a:r>
              <a:rPr lang="en-US" dirty="0">
                <a:latin typeface="Gordita" pitchFamily="50" charset="0"/>
                <a:cs typeface="Gordita" pitchFamily="50" charset="0"/>
              </a:rPr>
              <a:t>“…what you did over the holidays.”</a:t>
            </a:r>
          </a:p>
          <a:p>
            <a:r>
              <a:rPr lang="en-US" dirty="0">
                <a:latin typeface="Gordita" pitchFamily="50" charset="0"/>
                <a:cs typeface="Gordita" pitchFamily="50" charset="0"/>
              </a:rPr>
              <a:t>“…someone you love.”</a:t>
            </a:r>
          </a:p>
          <a:p>
            <a:endParaRPr lang="en-US" dirty="0">
              <a:latin typeface="Gordita" pitchFamily="50" charset="0"/>
              <a:cs typeface="Gordita" pitchFamily="50" charset="0"/>
            </a:endParaRPr>
          </a:p>
          <a:p>
            <a:pPr marL="0" indent="0">
              <a:buNone/>
            </a:pPr>
            <a:r>
              <a:rPr lang="en-US" dirty="0">
                <a:latin typeface="Gordita" pitchFamily="50" charset="0"/>
                <a:cs typeface="Gordita" pitchFamily="50" charset="0"/>
              </a:rPr>
              <a:t>Play music or a video at the beginning of class. Ask students to journal their feelings about it.</a:t>
            </a:r>
          </a:p>
        </p:txBody>
      </p:sp>
      <p:pic>
        <p:nvPicPr>
          <p:cNvPr id="4" name="Graphic 3" descr="Pencil with solid fill">
            <a:extLst>
              <a:ext uri="{FF2B5EF4-FFF2-40B4-BE49-F238E27FC236}">
                <a16:creationId xmlns:a16="http://schemas.microsoft.com/office/drawing/2014/main" id="{EFFFF623-5B56-B5E3-0E5D-0F37EFA6D6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0542" y="1936186"/>
            <a:ext cx="2924863" cy="2924863"/>
          </a:xfrm>
          <a:prstGeom prst="rect">
            <a:avLst/>
          </a:prstGeom>
        </p:spPr>
      </p:pic>
    </p:spTree>
    <p:extLst>
      <p:ext uri="{BB962C8B-B14F-4D97-AF65-F5344CB8AC3E}">
        <p14:creationId xmlns:p14="http://schemas.microsoft.com/office/powerpoint/2010/main" val="189108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8C8AF-FB54-4B24-A53B-BAD718E6B8EB}"/>
              </a:ext>
            </a:extLst>
          </p:cNvPr>
          <p:cNvSpPr>
            <a:spLocks noGrp="1"/>
          </p:cNvSpPr>
          <p:nvPr>
            <p:ph type="title"/>
          </p:nvPr>
        </p:nvSpPr>
        <p:spPr>
          <a:xfrm>
            <a:off x="654913" y="568988"/>
            <a:ext cx="10515600" cy="597577"/>
          </a:xfrm>
        </p:spPr>
        <p:txBody>
          <a:bodyPr/>
          <a:lstStyle/>
          <a:p>
            <a:r>
              <a:rPr lang="en-US" dirty="0">
                <a:latin typeface="FreightText Pro Bold" panose="02000803080000020004" pitchFamily="50" charset="0"/>
              </a:rPr>
              <a:t>De-escalating distressed students</a:t>
            </a:r>
          </a:p>
        </p:txBody>
      </p:sp>
      <p:sp>
        <p:nvSpPr>
          <p:cNvPr id="3" name="Text Placeholder 2">
            <a:extLst>
              <a:ext uri="{FF2B5EF4-FFF2-40B4-BE49-F238E27FC236}">
                <a16:creationId xmlns:a16="http://schemas.microsoft.com/office/drawing/2014/main" id="{EEB9C1CF-0DCA-80A9-DA2C-585AF5CE929E}"/>
              </a:ext>
            </a:extLst>
          </p:cNvPr>
          <p:cNvSpPr>
            <a:spLocks noGrp="1"/>
          </p:cNvSpPr>
          <p:nvPr>
            <p:ph type="body" idx="1"/>
          </p:nvPr>
        </p:nvSpPr>
        <p:spPr>
          <a:xfrm>
            <a:off x="654913" y="1290003"/>
            <a:ext cx="10515600" cy="386397"/>
          </a:xfrm>
        </p:spPr>
        <p:txBody>
          <a:bodyPr>
            <a:normAutofit/>
          </a:bodyPr>
          <a:lstStyle/>
          <a:p>
            <a:r>
              <a:rPr lang="en-US" dirty="0"/>
              <a:t>____________________________________________________________________________</a:t>
            </a:r>
          </a:p>
        </p:txBody>
      </p:sp>
      <p:sp>
        <p:nvSpPr>
          <p:cNvPr id="4" name="Content Placeholder 3">
            <a:extLst>
              <a:ext uri="{FF2B5EF4-FFF2-40B4-BE49-F238E27FC236}">
                <a16:creationId xmlns:a16="http://schemas.microsoft.com/office/drawing/2014/main" id="{295CAF4B-8303-F5A8-0DCD-FD769102C4EC}"/>
              </a:ext>
            </a:extLst>
          </p:cNvPr>
          <p:cNvSpPr>
            <a:spLocks noGrp="1"/>
          </p:cNvSpPr>
          <p:nvPr>
            <p:ph sz="half" idx="2"/>
          </p:nvPr>
        </p:nvSpPr>
        <p:spPr/>
        <p:txBody>
          <a:bodyPr/>
          <a:lstStyle/>
          <a:p>
            <a:endParaRPr lang="en-US" b="1" dirty="0">
              <a:latin typeface="Gordita" pitchFamily="50" charset="0"/>
              <a:cs typeface="Gordita" pitchFamily="50" charset="0"/>
            </a:endParaRPr>
          </a:p>
          <a:p>
            <a:r>
              <a:rPr lang="en-US" b="1" dirty="0">
                <a:latin typeface="Gordita" pitchFamily="50" charset="0"/>
                <a:cs typeface="Gordita" pitchFamily="50" charset="0"/>
              </a:rPr>
              <a:t>Mindfulness</a:t>
            </a:r>
            <a:r>
              <a:rPr lang="en-US" dirty="0">
                <a:latin typeface="Gordita" pitchFamily="50" charset="0"/>
                <a:cs typeface="Gordita" pitchFamily="50" charset="0"/>
              </a:rPr>
              <a:t>: Students sit quietly, eyes closed, while the teacher leads them in a breathing and focus exercise until they are calm and in control again.</a:t>
            </a:r>
          </a:p>
          <a:p>
            <a:endParaRPr lang="en-US" dirty="0">
              <a:latin typeface="Gordita" pitchFamily="50" charset="0"/>
              <a:cs typeface="Gordita" pitchFamily="50" charset="0"/>
            </a:endParaRPr>
          </a:p>
          <a:p>
            <a:r>
              <a:rPr lang="en-US" b="1" dirty="0">
                <a:latin typeface="Gordita" pitchFamily="50" charset="0"/>
                <a:cs typeface="Gordita" pitchFamily="50" charset="0"/>
              </a:rPr>
              <a:t>Deep Breathing</a:t>
            </a:r>
            <a:r>
              <a:rPr lang="en-US" dirty="0">
                <a:latin typeface="Gordita" pitchFamily="50" charset="0"/>
                <a:cs typeface="Gordita" pitchFamily="50" charset="0"/>
              </a:rPr>
              <a:t>: Students close their eyes and count slowly to 10, taking deep breaths.</a:t>
            </a:r>
          </a:p>
        </p:txBody>
      </p:sp>
      <p:sp>
        <p:nvSpPr>
          <p:cNvPr id="6" name="Content Placeholder 5">
            <a:extLst>
              <a:ext uri="{FF2B5EF4-FFF2-40B4-BE49-F238E27FC236}">
                <a16:creationId xmlns:a16="http://schemas.microsoft.com/office/drawing/2014/main" id="{49FC5E40-C544-420D-DEA9-3093DE78544F}"/>
              </a:ext>
            </a:extLst>
          </p:cNvPr>
          <p:cNvSpPr>
            <a:spLocks noGrp="1"/>
          </p:cNvSpPr>
          <p:nvPr>
            <p:ph sz="half" idx="11"/>
          </p:nvPr>
        </p:nvSpPr>
        <p:spPr/>
        <p:txBody>
          <a:bodyPr/>
          <a:lstStyle/>
          <a:p>
            <a:endParaRPr lang="en-US" b="1" dirty="0">
              <a:latin typeface="Gordita" pitchFamily="50" charset="0"/>
              <a:cs typeface="Gordita" pitchFamily="50" charset="0"/>
            </a:endParaRPr>
          </a:p>
          <a:p>
            <a:r>
              <a:rPr lang="en-US" b="1" dirty="0">
                <a:latin typeface="Gordita" pitchFamily="50" charset="0"/>
                <a:cs typeface="Gordita" pitchFamily="50" charset="0"/>
              </a:rPr>
              <a:t>Journaling / Drawing</a:t>
            </a:r>
            <a:r>
              <a:rPr lang="en-US" dirty="0">
                <a:latin typeface="Gordita" pitchFamily="50" charset="0"/>
                <a:cs typeface="Gordita" pitchFamily="50" charset="0"/>
              </a:rPr>
              <a:t>: Give students a quiet place to draw, color, or journal what they feel before they return to learning.</a:t>
            </a:r>
          </a:p>
          <a:p>
            <a:endParaRPr lang="en-US" dirty="0">
              <a:latin typeface="Gordita" pitchFamily="50" charset="0"/>
              <a:cs typeface="Gordita" pitchFamily="50" charset="0"/>
            </a:endParaRPr>
          </a:p>
          <a:p>
            <a:r>
              <a:rPr lang="en-US" b="1" dirty="0">
                <a:latin typeface="Gordita" pitchFamily="50" charset="0"/>
                <a:cs typeface="Gordita" pitchFamily="50" charset="0"/>
              </a:rPr>
              <a:t>Movement</a:t>
            </a:r>
            <a:r>
              <a:rPr lang="en-US" dirty="0">
                <a:latin typeface="Gordita" pitchFamily="50" charset="0"/>
                <a:cs typeface="Gordita" pitchFamily="50" charset="0"/>
              </a:rPr>
              <a:t>: Provide space where students can safely move their body, such as walking, doing arm circles, or even jumping.</a:t>
            </a:r>
          </a:p>
        </p:txBody>
      </p:sp>
    </p:spTree>
    <p:extLst>
      <p:ext uri="{BB962C8B-B14F-4D97-AF65-F5344CB8AC3E}">
        <p14:creationId xmlns:p14="http://schemas.microsoft.com/office/powerpoint/2010/main" val="857758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B12EBE-BD03-9CDB-62AB-A3441702945E}"/>
              </a:ext>
            </a:extLst>
          </p:cNvPr>
          <p:cNvSpPr>
            <a:spLocks noGrp="1"/>
          </p:cNvSpPr>
          <p:nvPr>
            <p:ph type="body" sz="quarter" idx="11"/>
          </p:nvPr>
        </p:nvSpPr>
        <p:spPr>
          <a:xfrm>
            <a:off x="758697" y="2767320"/>
            <a:ext cx="8298703" cy="1323359"/>
          </a:xfrm>
        </p:spPr>
        <p:txBody>
          <a:bodyPr/>
          <a:lstStyle/>
          <a:p>
            <a:r>
              <a:rPr lang="en-US" dirty="0">
                <a:latin typeface="FreightText Pro Bold" panose="02000803080000020004" pitchFamily="50" charset="0"/>
              </a:rPr>
              <a:t>Insert your name and contact information</a:t>
            </a:r>
          </a:p>
        </p:txBody>
      </p:sp>
    </p:spTree>
    <p:extLst>
      <p:ext uri="{BB962C8B-B14F-4D97-AF65-F5344CB8AC3E}">
        <p14:creationId xmlns:p14="http://schemas.microsoft.com/office/powerpoint/2010/main" val="793002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8C8AF-FB54-4B24-A53B-BAD718E6B8EB}"/>
              </a:ext>
            </a:extLst>
          </p:cNvPr>
          <p:cNvSpPr>
            <a:spLocks noGrp="1"/>
          </p:cNvSpPr>
          <p:nvPr>
            <p:ph type="title"/>
          </p:nvPr>
        </p:nvSpPr>
        <p:spPr>
          <a:xfrm>
            <a:off x="654914" y="577896"/>
            <a:ext cx="10515600" cy="597577"/>
          </a:xfrm>
        </p:spPr>
        <p:txBody>
          <a:bodyPr/>
          <a:lstStyle/>
          <a:p>
            <a:r>
              <a:rPr lang="en-US" dirty="0">
                <a:latin typeface="FreightText Pro Bold" panose="02000803080000020004" pitchFamily="50" charset="0"/>
              </a:rPr>
              <a:t>Warning Signs</a:t>
            </a:r>
          </a:p>
        </p:txBody>
      </p:sp>
      <p:sp>
        <p:nvSpPr>
          <p:cNvPr id="3" name="Text Placeholder 2">
            <a:extLst>
              <a:ext uri="{FF2B5EF4-FFF2-40B4-BE49-F238E27FC236}">
                <a16:creationId xmlns:a16="http://schemas.microsoft.com/office/drawing/2014/main" id="{EEB9C1CF-0DCA-80A9-DA2C-585AF5CE929E}"/>
              </a:ext>
            </a:extLst>
          </p:cNvPr>
          <p:cNvSpPr>
            <a:spLocks noGrp="1"/>
          </p:cNvSpPr>
          <p:nvPr>
            <p:ph type="body" idx="1"/>
          </p:nvPr>
        </p:nvSpPr>
        <p:spPr>
          <a:xfrm>
            <a:off x="654913" y="1290003"/>
            <a:ext cx="10515600" cy="386397"/>
          </a:xfrm>
        </p:spPr>
        <p:txBody>
          <a:bodyPr>
            <a:normAutofit/>
          </a:bodyPr>
          <a:lstStyle/>
          <a:p>
            <a:r>
              <a:rPr lang="en-US" dirty="0"/>
              <a:t>____________________________________________________________________________</a:t>
            </a:r>
          </a:p>
        </p:txBody>
      </p:sp>
      <p:sp>
        <p:nvSpPr>
          <p:cNvPr id="4" name="Content Placeholder 3">
            <a:extLst>
              <a:ext uri="{FF2B5EF4-FFF2-40B4-BE49-F238E27FC236}">
                <a16:creationId xmlns:a16="http://schemas.microsoft.com/office/drawing/2014/main" id="{295CAF4B-8303-F5A8-0DCD-FD769102C4EC}"/>
              </a:ext>
            </a:extLst>
          </p:cNvPr>
          <p:cNvSpPr>
            <a:spLocks noGrp="1"/>
          </p:cNvSpPr>
          <p:nvPr>
            <p:ph sz="half" idx="2"/>
          </p:nvPr>
        </p:nvSpPr>
        <p:spPr/>
        <p:txBody>
          <a:bodyPr/>
          <a:lstStyle/>
          <a:p>
            <a:endParaRPr lang="en-US" dirty="0">
              <a:latin typeface="Gordita" pitchFamily="50" charset="0"/>
              <a:cs typeface="Gordita" pitchFamily="50" charset="0"/>
            </a:endParaRPr>
          </a:p>
          <a:p>
            <a:r>
              <a:rPr lang="en-US" dirty="0">
                <a:latin typeface="Gordita" pitchFamily="50" charset="0"/>
                <a:cs typeface="Gordita" pitchFamily="50" charset="0"/>
              </a:rPr>
              <a:t>Quieter during class</a:t>
            </a:r>
          </a:p>
          <a:p>
            <a:r>
              <a:rPr lang="en-US" dirty="0">
                <a:latin typeface="Gordita" pitchFamily="50" charset="0"/>
                <a:cs typeface="Gordita" pitchFamily="50" charset="0"/>
              </a:rPr>
              <a:t>Not participating in activities</a:t>
            </a:r>
          </a:p>
          <a:p>
            <a:r>
              <a:rPr lang="en-US" dirty="0">
                <a:latin typeface="Gordita" pitchFamily="50" charset="0"/>
                <a:cs typeface="Gordita" pitchFamily="50" charset="0"/>
              </a:rPr>
              <a:t>Inability to emotionally regulate</a:t>
            </a:r>
          </a:p>
          <a:p>
            <a:r>
              <a:rPr lang="en-US" dirty="0">
                <a:latin typeface="Gordita" pitchFamily="50" charset="0"/>
                <a:cs typeface="Gordita" pitchFamily="50" charset="0"/>
              </a:rPr>
              <a:t>Irritability</a:t>
            </a:r>
          </a:p>
          <a:p>
            <a:r>
              <a:rPr lang="en-US" dirty="0">
                <a:latin typeface="Gordita" pitchFamily="50" charset="0"/>
                <a:cs typeface="Gordita" pitchFamily="50" charset="0"/>
              </a:rPr>
              <a:t>Not completing assignments</a:t>
            </a:r>
          </a:p>
          <a:p>
            <a:r>
              <a:rPr lang="en-US" dirty="0">
                <a:latin typeface="Gordita" pitchFamily="50" charset="0"/>
                <a:cs typeface="Gordita" pitchFamily="50" charset="0"/>
              </a:rPr>
              <a:t>Getting sick more often</a:t>
            </a:r>
          </a:p>
        </p:txBody>
      </p:sp>
      <p:sp>
        <p:nvSpPr>
          <p:cNvPr id="6" name="Content Placeholder 5">
            <a:extLst>
              <a:ext uri="{FF2B5EF4-FFF2-40B4-BE49-F238E27FC236}">
                <a16:creationId xmlns:a16="http://schemas.microsoft.com/office/drawing/2014/main" id="{49FC5E40-C544-420D-DEA9-3093DE78544F}"/>
              </a:ext>
            </a:extLst>
          </p:cNvPr>
          <p:cNvSpPr>
            <a:spLocks noGrp="1"/>
          </p:cNvSpPr>
          <p:nvPr>
            <p:ph sz="half" idx="11"/>
          </p:nvPr>
        </p:nvSpPr>
        <p:spPr/>
        <p:txBody>
          <a:bodyPr/>
          <a:lstStyle/>
          <a:p>
            <a:endParaRPr lang="en-US" dirty="0">
              <a:latin typeface="Gordita" pitchFamily="50" charset="0"/>
              <a:cs typeface="Gordita" pitchFamily="50" charset="0"/>
            </a:endParaRPr>
          </a:p>
          <a:p>
            <a:r>
              <a:rPr lang="en-US" dirty="0">
                <a:latin typeface="Gordita" pitchFamily="50" charset="0"/>
                <a:cs typeface="Gordita" pitchFamily="50" charset="0"/>
              </a:rPr>
              <a:t>Skipping class</a:t>
            </a:r>
          </a:p>
          <a:p>
            <a:r>
              <a:rPr lang="en-US" dirty="0">
                <a:latin typeface="Gordita" pitchFamily="50" charset="0"/>
                <a:cs typeface="Gordita" pitchFamily="50" charset="0"/>
              </a:rPr>
              <a:t>Being absent</a:t>
            </a:r>
          </a:p>
          <a:p>
            <a:r>
              <a:rPr lang="en-US" dirty="0">
                <a:latin typeface="Gordita" pitchFamily="50" charset="0"/>
                <a:cs typeface="Gordita" pitchFamily="50" charset="0"/>
              </a:rPr>
              <a:t>Running away</a:t>
            </a:r>
          </a:p>
          <a:p>
            <a:r>
              <a:rPr lang="en-US" dirty="0">
                <a:latin typeface="Gordita" pitchFamily="50" charset="0"/>
                <a:cs typeface="Gordita" pitchFamily="50" charset="0"/>
              </a:rPr>
              <a:t>Frequent use of substances</a:t>
            </a:r>
          </a:p>
          <a:p>
            <a:r>
              <a:rPr lang="en-US" dirty="0">
                <a:latin typeface="Gordita" pitchFamily="50" charset="0"/>
                <a:cs typeface="Gordita" pitchFamily="50" charset="0"/>
              </a:rPr>
              <a:t>Increased use of riskier drugs</a:t>
            </a:r>
          </a:p>
          <a:p>
            <a:r>
              <a:rPr lang="en-US" dirty="0">
                <a:latin typeface="Gordita" pitchFamily="50" charset="0"/>
                <a:cs typeface="Gordita" pitchFamily="50" charset="0"/>
              </a:rPr>
              <a:t>Gambling</a:t>
            </a:r>
          </a:p>
        </p:txBody>
      </p:sp>
    </p:spTree>
    <p:extLst>
      <p:ext uri="{BB962C8B-B14F-4D97-AF65-F5344CB8AC3E}">
        <p14:creationId xmlns:p14="http://schemas.microsoft.com/office/powerpoint/2010/main" val="3001155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8C8AF-FB54-4B24-A53B-BAD718E6B8EB}"/>
              </a:ext>
            </a:extLst>
          </p:cNvPr>
          <p:cNvSpPr>
            <a:spLocks noGrp="1"/>
          </p:cNvSpPr>
          <p:nvPr>
            <p:ph type="title"/>
          </p:nvPr>
        </p:nvSpPr>
        <p:spPr>
          <a:xfrm>
            <a:off x="654914" y="577896"/>
            <a:ext cx="10515600" cy="597577"/>
          </a:xfrm>
        </p:spPr>
        <p:txBody>
          <a:bodyPr/>
          <a:lstStyle/>
          <a:p>
            <a:r>
              <a:rPr lang="en-US" dirty="0">
                <a:latin typeface="FreightText Pro Bold" panose="02000803080000020004" pitchFamily="50" charset="0"/>
              </a:rPr>
              <a:t>Risk Factors</a:t>
            </a:r>
          </a:p>
        </p:txBody>
      </p:sp>
      <p:sp>
        <p:nvSpPr>
          <p:cNvPr id="3" name="Text Placeholder 2">
            <a:extLst>
              <a:ext uri="{FF2B5EF4-FFF2-40B4-BE49-F238E27FC236}">
                <a16:creationId xmlns:a16="http://schemas.microsoft.com/office/drawing/2014/main" id="{EEB9C1CF-0DCA-80A9-DA2C-585AF5CE929E}"/>
              </a:ext>
            </a:extLst>
          </p:cNvPr>
          <p:cNvSpPr>
            <a:spLocks noGrp="1"/>
          </p:cNvSpPr>
          <p:nvPr>
            <p:ph type="body" idx="1"/>
          </p:nvPr>
        </p:nvSpPr>
        <p:spPr>
          <a:xfrm>
            <a:off x="654913" y="1290003"/>
            <a:ext cx="10515600" cy="386397"/>
          </a:xfrm>
        </p:spPr>
        <p:txBody>
          <a:bodyPr>
            <a:normAutofit/>
          </a:bodyPr>
          <a:lstStyle/>
          <a:p>
            <a:r>
              <a:rPr lang="en-US" dirty="0"/>
              <a:t>____________________________________________________________________________</a:t>
            </a:r>
          </a:p>
        </p:txBody>
      </p:sp>
      <p:sp>
        <p:nvSpPr>
          <p:cNvPr id="4" name="Content Placeholder 3">
            <a:extLst>
              <a:ext uri="{FF2B5EF4-FFF2-40B4-BE49-F238E27FC236}">
                <a16:creationId xmlns:a16="http://schemas.microsoft.com/office/drawing/2014/main" id="{295CAF4B-8303-F5A8-0DCD-FD769102C4EC}"/>
              </a:ext>
            </a:extLst>
          </p:cNvPr>
          <p:cNvSpPr>
            <a:spLocks noGrp="1"/>
          </p:cNvSpPr>
          <p:nvPr>
            <p:ph sz="half" idx="2"/>
          </p:nvPr>
        </p:nvSpPr>
        <p:spPr/>
        <p:txBody>
          <a:bodyPr/>
          <a:lstStyle/>
          <a:p>
            <a:endParaRPr lang="en-US" dirty="0">
              <a:latin typeface="Gordita" pitchFamily="50" charset="0"/>
              <a:cs typeface="Gordita" pitchFamily="50" charset="0"/>
            </a:endParaRPr>
          </a:p>
          <a:p>
            <a:r>
              <a:rPr lang="en-US" dirty="0">
                <a:latin typeface="Gordita" pitchFamily="50" charset="0"/>
                <a:cs typeface="Gordita" pitchFamily="50" charset="0"/>
              </a:rPr>
              <a:t>Intense feelings</a:t>
            </a:r>
          </a:p>
          <a:p>
            <a:r>
              <a:rPr lang="en-US" dirty="0">
                <a:latin typeface="Gordita" pitchFamily="50" charset="0"/>
                <a:cs typeface="Gordita" pitchFamily="50" charset="0"/>
              </a:rPr>
              <a:t>Feelings of hopelessness, failure, or rejection</a:t>
            </a:r>
          </a:p>
          <a:p>
            <a:r>
              <a:rPr lang="en-US" dirty="0">
                <a:latin typeface="Gordita" pitchFamily="50" charset="0"/>
                <a:cs typeface="Gordita" pitchFamily="50" charset="0"/>
              </a:rPr>
              <a:t>Relationship struggles</a:t>
            </a:r>
          </a:p>
          <a:p>
            <a:r>
              <a:rPr lang="en-US" dirty="0">
                <a:latin typeface="Gordita" pitchFamily="50" charset="0"/>
                <a:cs typeface="Gordita" pitchFamily="50" charset="0"/>
              </a:rPr>
              <a:t>Family conflicts</a:t>
            </a:r>
          </a:p>
          <a:p>
            <a:r>
              <a:rPr lang="en-US" dirty="0">
                <a:latin typeface="Gordita" pitchFamily="50" charset="0"/>
                <a:cs typeface="Gordita" pitchFamily="50" charset="0"/>
              </a:rPr>
              <a:t>Questions around sexual orientation and/or gender identity</a:t>
            </a:r>
          </a:p>
        </p:txBody>
      </p:sp>
      <p:sp>
        <p:nvSpPr>
          <p:cNvPr id="6" name="Content Placeholder 5">
            <a:extLst>
              <a:ext uri="{FF2B5EF4-FFF2-40B4-BE49-F238E27FC236}">
                <a16:creationId xmlns:a16="http://schemas.microsoft.com/office/drawing/2014/main" id="{49FC5E40-C544-420D-DEA9-3093DE78544F}"/>
              </a:ext>
            </a:extLst>
          </p:cNvPr>
          <p:cNvSpPr>
            <a:spLocks noGrp="1"/>
          </p:cNvSpPr>
          <p:nvPr>
            <p:ph sz="half" idx="11"/>
          </p:nvPr>
        </p:nvSpPr>
        <p:spPr/>
        <p:txBody>
          <a:bodyPr/>
          <a:lstStyle/>
          <a:p>
            <a:endParaRPr lang="en-US" dirty="0">
              <a:latin typeface="Gordita" pitchFamily="50" charset="0"/>
              <a:cs typeface="Gordita" pitchFamily="50" charset="0"/>
            </a:endParaRPr>
          </a:p>
          <a:p>
            <a:r>
              <a:rPr lang="en-US" dirty="0">
                <a:latin typeface="Gordita" pitchFamily="50" charset="0"/>
                <a:cs typeface="Gordita" pitchFamily="50" charset="0"/>
              </a:rPr>
              <a:t>Death of a friend or family member</a:t>
            </a:r>
          </a:p>
          <a:p>
            <a:r>
              <a:rPr lang="en-US" dirty="0">
                <a:latin typeface="Gordita" pitchFamily="50" charset="0"/>
                <a:cs typeface="Gordita" pitchFamily="50" charset="0"/>
              </a:rPr>
              <a:t>Transitioning homes</a:t>
            </a:r>
          </a:p>
          <a:p>
            <a:r>
              <a:rPr lang="en-US" dirty="0">
                <a:latin typeface="Gordita" pitchFamily="50" charset="0"/>
                <a:cs typeface="Gordita" pitchFamily="50" charset="0"/>
              </a:rPr>
              <a:t>Having a caregiver incarcerated</a:t>
            </a:r>
          </a:p>
          <a:p>
            <a:r>
              <a:rPr lang="en-US" dirty="0">
                <a:latin typeface="Gordita" pitchFamily="50" charset="0"/>
                <a:cs typeface="Gordita" pitchFamily="50" charset="0"/>
              </a:rPr>
              <a:t>Letting go of future plans</a:t>
            </a:r>
          </a:p>
        </p:txBody>
      </p:sp>
    </p:spTree>
    <p:extLst>
      <p:ext uri="{BB962C8B-B14F-4D97-AF65-F5344CB8AC3E}">
        <p14:creationId xmlns:p14="http://schemas.microsoft.com/office/powerpoint/2010/main" val="6832563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8C8AF-FB54-4B24-A53B-BAD718E6B8EB}"/>
              </a:ext>
            </a:extLst>
          </p:cNvPr>
          <p:cNvSpPr>
            <a:spLocks noGrp="1"/>
          </p:cNvSpPr>
          <p:nvPr>
            <p:ph type="title"/>
          </p:nvPr>
        </p:nvSpPr>
        <p:spPr>
          <a:xfrm>
            <a:off x="654913" y="577896"/>
            <a:ext cx="10515600" cy="597577"/>
          </a:xfrm>
        </p:spPr>
        <p:txBody>
          <a:bodyPr/>
          <a:lstStyle/>
          <a:p>
            <a:r>
              <a:rPr lang="en-US" dirty="0">
                <a:latin typeface="FreightText Pro Bold" panose="02000803080000020004" pitchFamily="50" charset="0"/>
              </a:rPr>
              <a:t>Adverse Childhood Experiences (ACES)</a:t>
            </a:r>
          </a:p>
        </p:txBody>
      </p:sp>
      <p:sp>
        <p:nvSpPr>
          <p:cNvPr id="3" name="Text Placeholder 2">
            <a:extLst>
              <a:ext uri="{FF2B5EF4-FFF2-40B4-BE49-F238E27FC236}">
                <a16:creationId xmlns:a16="http://schemas.microsoft.com/office/drawing/2014/main" id="{EEB9C1CF-0DCA-80A9-DA2C-585AF5CE929E}"/>
              </a:ext>
            </a:extLst>
          </p:cNvPr>
          <p:cNvSpPr>
            <a:spLocks noGrp="1"/>
          </p:cNvSpPr>
          <p:nvPr>
            <p:ph type="body" idx="1"/>
          </p:nvPr>
        </p:nvSpPr>
        <p:spPr>
          <a:xfrm>
            <a:off x="654913" y="1290003"/>
            <a:ext cx="10515600" cy="386397"/>
          </a:xfrm>
        </p:spPr>
        <p:txBody>
          <a:bodyPr>
            <a:normAutofit/>
          </a:bodyPr>
          <a:lstStyle/>
          <a:p>
            <a:r>
              <a:rPr lang="en-US" dirty="0"/>
              <a:t>____________________________________________________________________________</a:t>
            </a:r>
          </a:p>
        </p:txBody>
      </p:sp>
      <p:sp>
        <p:nvSpPr>
          <p:cNvPr id="4" name="Content Placeholder 3">
            <a:extLst>
              <a:ext uri="{FF2B5EF4-FFF2-40B4-BE49-F238E27FC236}">
                <a16:creationId xmlns:a16="http://schemas.microsoft.com/office/drawing/2014/main" id="{295CAF4B-8303-F5A8-0DCD-FD769102C4EC}"/>
              </a:ext>
            </a:extLst>
          </p:cNvPr>
          <p:cNvSpPr>
            <a:spLocks noGrp="1"/>
          </p:cNvSpPr>
          <p:nvPr>
            <p:ph sz="half" idx="2"/>
          </p:nvPr>
        </p:nvSpPr>
        <p:spPr/>
        <p:txBody>
          <a:bodyPr/>
          <a:lstStyle/>
          <a:p>
            <a:pPr marL="0" indent="0">
              <a:buNone/>
            </a:pPr>
            <a:r>
              <a:rPr lang="en-US" dirty="0">
                <a:latin typeface="Gordita" pitchFamily="50" charset="0"/>
                <a:cs typeface="Gordita" pitchFamily="50" charset="0"/>
              </a:rPr>
              <a:t>Lived with a parent/guardian who:</a:t>
            </a:r>
          </a:p>
          <a:p>
            <a:r>
              <a:rPr lang="en-US" dirty="0">
                <a:latin typeface="Gordita" pitchFamily="50" charset="0"/>
                <a:cs typeface="Gordita" pitchFamily="50" charset="0"/>
              </a:rPr>
              <a:t>Got divorced or separated</a:t>
            </a:r>
          </a:p>
          <a:p>
            <a:r>
              <a:rPr lang="en-US" dirty="0">
                <a:latin typeface="Gordita" pitchFamily="50" charset="0"/>
                <a:cs typeface="Gordita" pitchFamily="50" charset="0"/>
              </a:rPr>
              <a:t>Died</a:t>
            </a:r>
          </a:p>
          <a:p>
            <a:r>
              <a:rPr lang="en-US" dirty="0">
                <a:latin typeface="Gordita" pitchFamily="50" charset="0"/>
                <a:cs typeface="Gordita" pitchFamily="50" charset="0"/>
              </a:rPr>
              <a:t>Served time in jail/prison</a:t>
            </a:r>
          </a:p>
          <a:p>
            <a:r>
              <a:rPr lang="en-US" dirty="0">
                <a:latin typeface="Gordita" pitchFamily="50" charset="0"/>
                <a:cs typeface="Gordita" pitchFamily="50" charset="0"/>
              </a:rPr>
              <a:t>Was mentally ill, suicidal, or severely depressed</a:t>
            </a:r>
          </a:p>
          <a:p>
            <a:r>
              <a:rPr lang="en-US" dirty="0">
                <a:latin typeface="Gordita" pitchFamily="50" charset="0"/>
                <a:cs typeface="Gordita" pitchFamily="50" charset="0"/>
              </a:rPr>
              <a:t>Behaved violently</a:t>
            </a:r>
          </a:p>
          <a:p>
            <a:r>
              <a:rPr lang="en-US" dirty="0">
                <a:latin typeface="Gordita" pitchFamily="50" charset="0"/>
                <a:cs typeface="Gordita" pitchFamily="50" charset="0"/>
              </a:rPr>
              <a:t>Had a problem with drugs/alcohol</a:t>
            </a:r>
          </a:p>
        </p:txBody>
      </p:sp>
      <p:sp>
        <p:nvSpPr>
          <p:cNvPr id="6" name="Content Placeholder 5">
            <a:extLst>
              <a:ext uri="{FF2B5EF4-FFF2-40B4-BE49-F238E27FC236}">
                <a16:creationId xmlns:a16="http://schemas.microsoft.com/office/drawing/2014/main" id="{49FC5E40-C544-420D-DEA9-3093DE78544F}"/>
              </a:ext>
            </a:extLst>
          </p:cNvPr>
          <p:cNvSpPr>
            <a:spLocks noGrp="1"/>
          </p:cNvSpPr>
          <p:nvPr>
            <p:ph sz="half" idx="11"/>
          </p:nvPr>
        </p:nvSpPr>
        <p:spPr/>
        <p:txBody>
          <a:bodyPr/>
          <a:lstStyle/>
          <a:p>
            <a:pPr marL="0" indent="0">
              <a:buNone/>
            </a:pPr>
            <a:r>
              <a:rPr lang="en-US" dirty="0">
                <a:latin typeface="Gordita" pitchFamily="50" charset="0"/>
                <a:cs typeface="Gordita" pitchFamily="50" charset="0"/>
              </a:rPr>
              <a:t>Experienced:</a:t>
            </a:r>
          </a:p>
          <a:p>
            <a:r>
              <a:rPr lang="en-US" dirty="0">
                <a:latin typeface="Gordita" pitchFamily="50" charset="0"/>
                <a:cs typeface="Gordita" pitchFamily="50" charset="0"/>
              </a:rPr>
              <a:t>Violence (or witnessed it)</a:t>
            </a:r>
          </a:p>
          <a:p>
            <a:r>
              <a:rPr lang="en-US" dirty="0">
                <a:latin typeface="Gordita" pitchFamily="50" charset="0"/>
                <a:cs typeface="Gordita" pitchFamily="50" charset="0"/>
              </a:rPr>
              <a:t>Food scarcity</a:t>
            </a:r>
          </a:p>
          <a:p>
            <a:r>
              <a:rPr lang="en-US" dirty="0">
                <a:latin typeface="Gordita" pitchFamily="50" charset="0"/>
                <a:cs typeface="Gordita" pitchFamily="50" charset="0"/>
              </a:rPr>
              <a:t>Displacement</a:t>
            </a:r>
          </a:p>
        </p:txBody>
      </p:sp>
    </p:spTree>
    <p:extLst>
      <p:ext uri="{BB962C8B-B14F-4D97-AF65-F5344CB8AC3E}">
        <p14:creationId xmlns:p14="http://schemas.microsoft.com/office/powerpoint/2010/main" val="1177329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D9C31-07BD-78F0-1E32-B029A00F9A01}"/>
              </a:ext>
            </a:extLst>
          </p:cNvPr>
          <p:cNvSpPr>
            <a:spLocks noGrp="1"/>
          </p:cNvSpPr>
          <p:nvPr>
            <p:ph type="title"/>
          </p:nvPr>
        </p:nvSpPr>
        <p:spPr>
          <a:xfrm>
            <a:off x="654913" y="507793"/>
            <a:ext cx="10515600" cy="597577"/>
          </a:xfrm>
        </p:spPr>
        <p:txBody>
          <a:bodyPr/>
          <a:lstStyle/>
          <a:p>
            <a:r>
              <a:rPr lang="en-US" dirty="0">
                <a:latin typeface="FreightText Pro Bold" panose="02000803080000020004" pitchFamily="50" charset="0"/>
              </a:rPr>
              <a:t>Approaching Students</a:t>
            </a:r>
          </a:p>
        </p:txBody>
      </p:sp>
      <p:sp>
        <p:nvSpPr>
          <p:cNvPr id="3" name="Text Placeholder 2">
            <a:extLst>
              <a:ext uri="{FF2B5EF4-FFF2-40B4-BE49-F238E27FC236}">
                <a16:creationId xmlns:a16="http://schemas.microsoft.com/office/drawing/2014/main" id="{3E8E2921-7470-E389-55F8-6BBFFCA26C8F}"/>
              </a:ext>
            </a:extLst>
          </p:cNvPr>
          <p:cNvSpPr>
            <a:spLocks noGrp="1"/>
          </p:cNvSpPr>
          <p:nvPr>
            <p:ph type="body" idx="1"/>
          </p:nvPr>
        </p:nvSpPr>
        <p:spPr>
          <a:xfrm>
            <a:off x="654913" y="1290003"/>
            <a:ext cx="10515600" cy="386397"/>
          </a:xfrm>
        </p:spPr>
        <p:txBody>
          <a:bodyPr>
            <a:normAutofit/>
          </a:bodyPr>
          <a:lstStyle/>
          <a:p>
            <a:r>
              <a:rPr lang="en-US" dirty="0"/>
              <a:t>____________________________________________________________________________</a:t>
            </a:r>
          </a:p>
        </p:txBody>
      </p:sp>
      <p:sp>
        <p:nvSpPr>
          <p:cNvPr id="6" name="Content Placeholder 5">
            <a:extLst>
              <a:ext uri="{FF2B5EF4-FFF2-40B4-BE49-F238E27FC236}">
                <a16:creationId xmlns:a16="http://schemas.microsoft.com/office/drawing/2014/main" id="{D45A7383-E4C5-3839-8A9E-A6CC5B2CF4AD}"/>
              </a:ext>
            </a:extLst>
          </p:cNvPr>
          <p:cNvSpPr>
            <a:spLocks noGrp="1"/>
          </p:cNvSpPr>
          <p:nvPr>
            <p:ph sz="half" idx="11"/>
          </p:nvPr>
        </p:nvSpPr>
        <p:spPr>
          <a:xfrm>
            <a:off x="5173021" y="2045665"/>
            <a:ext cx="6492793" cy="3340614"/>
          </a:xfrm>
        </p:spPr>
        <p:txBody>
          <a:bodyPr/>
          <a:lstStyle/>
          <a:p>
            <a:r>
              <a:rPr lang="en-US" sz="2400" b="1" dirty="0">
                <a:latin typeface="Gordita" pitchFamily="50" charset="0"/>
                <a:cs typeface="Gordita" pitchFamily="50" charset="0"/>
              </a:rPr>
              <a:t>Be specific </a:t>
            </a:r>
            <a:r>
              <a:rPr lang="en-US" sz="2400" dirty="0">
                <a:latin typeface="Gordita" pitchFamily="50" charset="0"/>
                <a:cs typeface="Gordita" pitchFamily="50" charset="0"/>
              </a:rPr>
              <a:t>about what you’ve observed.</a:t>
            </a:r>
          </a:p>
          <a:p>
            <a:endParaRPr lang="en-US" sz="2400" dirty="0">
              <a:latin typeface="Gordita" pitchFamily="50" charset="0"/>
              <a:cs typeface="Gordita" pitchFamily="50" charset="0"/>
            </a:endParaRPr>
          </a:p>
          <a:p>
            <a:r>
              <a:rPr lang="en-US" sz="2400" b="1" dirty="0">
                <a:latin typeface="Gordita" pitchFamily="50" charset="0"/>
                <a:cs typeface="Gordita" pitchFamily="50" charset="0"/>
              </a:rPr>
              <a:t>Ask open-ended questions </a:t>
            </a:r>
            <a:r>
              <a:rPr lang="en-US" sz="2400" dirty="0">
                <a:latin typeface="Gordita" pitchFamily="50" charset="0"/>
                <a:cs typeface="Gordita" pitchFamily="50" charset="0"/>
              </a:rPr>
              <a:t>that encourage the student to open up.</a:t>
            </a:r>
          </a:p>
          <a:p>
            <a:endParaRPr lang="en-US" sz="2400" dirty="0">
              <a:latin typeface="Gordita" pitchFamily="50" charset="0"/>
              <a:cs typeface="Gordita" pitchFamily="50" charset="0"/>
            </a:endParaRPr>
          </a:p>
          <a:p>
            <a:r>
              <a:rPr lang="en-US" sz="2400" b="1" dirty="0">
                <a:latin typeface="Gordita" pitchFamily="50" charset="0"/>
                <a:cs typeface="Gordita" pitchFamily="50" charset="0"/>
              </a:rPr>
              <a:t>Show empathy </a:t>
            </a:r>
            <a:r>
              <a:rPr lang="en-US" sz="2400" dirty="0">
                <a:latin typeface="Gordita" pitchFamily="50" charset="0"/>
                <a:cs typeface="Gordita" pitchFamily="50" charset="0"/>
              </a:rPr>
              <a:t>for what you think the student may be experiencing.</a:t>
            </a:r>
          </a:p>
        </p:txBody>
      </p:sp>
      <p:pic>
        <p:nvPicPr>
          <p:cNvPr id="9" name="Content Placeholder 8">
            <a:extLst>
              <a:ext uri="{FF2B5EF4-FFF2-40B4-BE49-F238E27FC236}">
                <a16:creationId xmlns:a16="http://schemas.microsoft.com/office/drawing/2014/main" id="{8DF353A7-F526-74A0-5FCB-E9344D0E48F5}"/>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485752" y="1954806"/>
            <a:ext cx="5283802" cy="3522331"/>
          </a:xfrm>
          <a:prstGeom prst="roundRect">
            <a:avLst/>
          </a:prstGeom>
          <a:effectLst/>
        </p:spPr>
      </p:pic>
    </p:spTree>
    <p:extLst>
      <p:ext uri="{BB962C8B-B14F-4D97-AF65-F5344CB8AC3E}">
        <p14:creationId xmlns:p14="http://schemas.microsoft.com/office/powerpoint/2010/main" val="3069683440"/>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D9C31-07BD-78F0-1E32-B029A00F9A01}"/>
              </a:ext>
            </a:extLst>
          </p:cNvPr>
          <p:cNvSpPr>
            <a:spLocks noGrp="1"/>
          </p:cNvSpPr>
          <p:nvPr>
            <p:ph type="title"/>
          </p:nvPr>
        </p:nvSpPr>
        <p:spPr>
          <a:xfrm>
            <a:off x="654913" y="513886"/>
            <a:ext cx="10515600" cy="597577"/>
          </a:xfrm>
        </p:spPr>
        <p:txBody>
          <a:bodyPr/>
          <a:lstStyle/>
          <a:p>
            <a:r>
              <a:rPr lang="en-US" dirty="0">
                <a:latin typeface="FreightText Pro Bold" panose="02000803080000020004" pitchFamily="50" charset="0"/>
              </a:rPr>
              <a:t>Conversation Techniques</a:t>
            </a:r>
          </a:p>
        </p:txBody>
      </p:sp>
      <p:sp>
        <p:nvSpPr>
          <p:cNvPr id="3" name="Text Placeholder 2">
            <a:extLst>
              <a:ext uri="{FF2B5EF4-FFF2-40B4-BE49-F238E27FC236}">
                <a16:creationId xmlns:a16="http://schemas.microsoft.com/office/drawing/2014/main" id="{3E8E2921-7470-E389-55F8-6BBFFCA26C8F}"/>
              </a:ext>
            </a:extLst>
          </p:cNvPr>
          <p:cNvSpPr>
            <a:spLocks noGrp="1"/>
          </p:cNvSpPr>
          <p:nvPr>
            <p:ph type="body" idx="1"/>
          </p:nvPr>
        </p:nvSpPr>
        <p:spPr>
          <a:xfrm>
            <a:off x="654913" y="1290003"/>
            <a:ext cx="10515600" cy="386397"/>
          </a:xfrm>
        </p:spPr>
        <p:txBody>
          <a:bodyPr>
            <a:normAutofit/>
          </a:bodyPr>
          <a:lstStyle/>
          <a:p>
            <a:r>
              <a:rPr lang="en-US" dirty="0"/>
              <a:t>____________________________________________________________________________</a:t>
            </a:r>
          </a:p>
        </p:txBody>
      </p:sp>
      <p:sp>
        <p:nvSpPr>
          <p:cNvPr id="6" name="Content Placeholder 5">
            <a:extLst>
              <a:ext uri="{FF2B5EF4-FFF2-40B4-BE49-F238E27FC236}">
                <a16:creationId xmlns:a16="http://schemas.microsoft.com/office/drawing/2014/main" id="{D45A7383-E4C5-3839-8A9E-A6CC5B2CF4AD}"/>
              </a:ext>
            </a:extLst>
          </p:cNvPr>
          <p:cNvSpPr>
            <a:spLocks noGrp="1"/>
          </p:cNvSpPr>
          <p:nvPr>
            <p:ph sz="half" idx="11"/>
          </p:nvPr>
        </p:nvSpPr>
        <p:spPr>
          <a:xfrm>
            <a:off x="5912713" y="2329047"/>
            <a:ext cx="4923479" cy="3056436"/>
          </a:xfrm>
        </p:spPr>
        <p:txBody>
          <a:bodyPr/>
          <a:lstStyle/>
          <a:p>
            <a:pPr marL="457200" indent="-457200">
              <a:buFont typeface="+mj-lt"/>
              <a:buAutoNum type="arabicPeriod"/>
            </a:pPr>
            <a:r>
              <a:rPr lang="en-US" sz="2400" dirty="0">
                <a:latin typeface="Gordita" pitchFamily="50" charset="0"/>
                <a:cs typeface="Gordita" pitchFamily="50" charset="0"/>
              </a:rPr>
              <a:t>Observable behaviors</a:t>
            </a:r>
          </a:p>
          <a:p>
            <a:pPr marL="457200" indent="-457200">
              <a:buFont typeface="+mj-lt"/>
              <a:buAutoNum type="arabicPeriod"/>
            </a:pPr>
            <a:endParaRPr lang="en-US" sz="2400" dirty="0">
              <a:latin typeface="Gordita" pitchFamily="50" charset="0"/>
              <a:cs typeface="Gordita" pitchFamily="50" charset="0"/>
            </a:endParaRPr>
          </a:p>
          <a:p>
            <a:pPr marL="457200" indent="-457200">
              <a:buFont typeface="+mj-lt"/>
              <a:buAutoNum type="arabicPeriod"/>
            </a:pPr>
            <a:r>
              <a:rPr lang="en-US" sz="2400" dirty="0">
                <a:latin typeface="Gordita" pitchFamily="50" charset="0"/>
                <a:cs typeface="Gordita" pitchFamily="50" charset="0"/>
              </a:rPr>
              <a:t>Open-ended questions</a:t>
            </a:r>
          </a:p>
          <a:p>
            <a:pPr marL="457200" indent="-457200">
              <a:buFont typeface="+mj-lt"/>
              <a:buAutoNum type="arabicPeriod"/>
            </a:pPr>
            <a:endParaRPr lang="en-US" sz="2400" dirty="0">
              <a:latin typeface="Gordita" pitchFamily="50" charset="0"/>
              <a:cs typeface="Gordita" pitchFamily="50" charset="0"/>
            </a:endParaRPr>
          </a:p>
          <a:p>
            <a:pPr marL="457200" indent="-457200">
              <a:buFont typeface="+mj-lt"/>
              <a:buAutoNum type="arabicPeriod"/>
            </a:pPr>
            <a:r>
              <a:rPr lang="en-US" sz="2400" dirty="0">
                <a:latin typeface="Gordita" pitchFamily="50" charset="0"/>
                <a:cs typeface="Gordita" pitchFamily="50" charset="0"/>
              </a:rPr>
              <a:t>Reflections</a:t>
            </a:r>
          </a:p>
        </p:txBody>
      </p:sp>
      <p:pic>
        <p:nvPicPr>
          <p:cNvPr id="5" name="Graphic 4" descr="Chat with solid fill">
            <a:extLst>
              <a:ext uri="{FF2B5EF4-FFF2-40B4-BE49-F238E27FC236}">
                <a16:creationId xmlns:a16="http://schemas.microsoft.com/office/drawing/2014/main" id="{6A5628EB-1CCA-D9C0-8DE2-188F77886A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76528" y="1854009"/>
            <a:ext cx="3713988" cy="3713988"/>
          </a:xfrm>
          <a:prstGeom prst="rect">
            <a:avLst/>
          </a:prstGeom>
        </p:spPr>
      </p:pic>
    </p:spTree>
    <p:extLst>
      <p:ext uri="{BB962C8B-B14F-4D97-AF65-F5344CB8AC3E}">
        <p14:creationId xmlns:p14="http://schemas.microsoft.com/office/powerpoint/2010/main" val="1716463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D9C31-07BD-78F0-1E32-B029A00F9A01}"/>
              </a:ext>
            </a:extLst>
          </p:cNvPr>
          <p:cNvSpPr>
            <a:spLocks noGrp="1"/>
          </p:cNvSpPr>
          <p:nvPr>
            <p:ph type="title"/>
          </p:nvPr>
        </p:nvSpPr>
        <p:spPr>
          <a:xfrm>
            <a:off x="654914" y="513886"/>
            <a:ext cx="10515600" cy="597577"/>
          </a:xfrm>
        </p:spPr>
        <p:txBody>
          <a:bodyPr/>
          <a:lstStyle/>
          <a:p>
            <a:r>
              <a:rPr lang="en-US" dirty="0">
                <a:latin typeface="FreightText Pro Bold" panose="02000803080000020004" pitchFamily="50" charset="0"/>
              </a:rPr>
              <a:t>Observable Behaviors</a:t>
            </a:r>
          </a:p>
        </p:txBody>
      </p:sp>
      <p:sp>
        <p:nvSpPr>
          <p:cNvPr id="3" name="Text Placeholder 2">
            <a:extLst>
              <a:ext uri="{FF2B5EF4-FFF2-40B4-BE49-F238E27FC236}">
                <a16:creationId xmlns:a16="http://schemas.microsoft.com/office/drawing/2014/main" id="{3E8E2921-7470-E389-55F8-6BBFFCA26C8F}"/>
              </a:ext>
            </a:extLst>
          </p:cNvPr>
          <p:cNvSpPr>
            <a:spLocks noGrp="1"/>
          </p:cNvSpPr>
          <p:nvPr>
            <p:ph type="body" idx="1"/>
          </p:nvPr>
        </p:nvSpPr>
        <p:spPr>
          <a:xfrm>
            <a:off x="654913" y="1290003"/>
            <a:ext cx="10515600" cy="386397"/>
          </a:xfrm>
        </p:spPr>
        <p:txBody>
          <a:bodyPr>
            <a:normAutofit/>
          </a:bodyPr>
          <a:lstStyle/>
          <a:p>
            <a:r>
              <a:rPr lang="en-US" dirty="0"/>
              <a:t>____________________________________________________________________________</a:t>
            </a:r>
          </a:p>
        </p:txBody>
      </p:sp>
      <p:sp>
        <p:nvSpPr>
          <p:cNvPr id="6" name="Content Placeholder 5">
            <a:extLst>
              <a:ext uri="{FF2B5EF4-FFF2-40B4-BE49-F238E27FC236}">
                <a16:creationId xmlns:a16="http://schemas.microsoft.com/office/drawing/2014/main" id="{D45A7383-E4C5-3839-8A9E-A6CC5B2CF4AD}"/>
              </a:ext>
            </a:extLst>
          </p:cNvPr>
          <p:cNvSpPr>
            <a:spLocks noGrp="1"/>
          </p:cNvSpPr>
          <p:nvPr>
            <p:ph sz="half" idx="11"/>
          </p:nvPr>
        </p:nvSpPr>
        <p:spPr>
          <a:xfrm>
            <a:off x="5162844" y="1854940"/>
            <a:ext cx="6297106" cy="4161441"/>
          </a:xfrm>
        </p:spPr>
        <p:txBody>
          <a:bodyPr/>
          <a:lstStyle/>
          <a:p>
            <a:r>
              <a:rPr lang="en-US" sz="2000" dirty="0">
                <a:latin typeface="Gordita" pitchFamily="50" charset="0"/>
                <a:cs typeface="Gordita" pitchFamily="50" charset="0"/>
              </a:rPr>
              <a:t>Reduce defensiveness by only mentioning what you observed (“just the facts”)</a:t>
            </a:r>
            <a:br>
              <a:rPr lang="en-US" sz="2000" dirty="0">
                <a:latin typeface="Gordita" pitchFamily="50" charset="0"/>
                <a:cs typeface="Gordita" pitchFamily="50" charset="0"/>
              </a:rPr>
            </a:br>
            <a:endParaRPr lang="en-US" sz="2000" dirty="0">
              <a:latin typeface="Gordita" pitchFamily="50" charset="0"/>
              <a:cs typeface="Gordita" pitchFamily="50" charset="0"/>
            </a:endParaRPr>
          </a:p>
          <a:p>
            <a:r>
              <a:rPr lang="en-US" sz="2000" dirty="0">
                <a:latin typeface="Gordita" pitchFamily="50" charset="0"/>
                <a:cs typeface="Gordita" pitchFamily="50" charset="0"/>
              </a:rPr>
              <a:t>No judgement or exaggeration</a:t>
            </a:r>
            <a:br>
              <a:rPr lang="en-US" sz="2000" dirty="0">
                <a:latin typeface="Gordita" pitchFamily="50" charset="0"/>
                <a:cs typeface="Gordita" pitchFamily="50" charset="0"/>
              </a:rPr>
            </a:br>
            <a:endParaRPr lang="en-US" sz="2000" dirty="0">
              <a:latin typeface="Gordita" pitchFamily="50" charset="0"/>
              <a:cs typeface="Gordita" pitchFamily="50" charset="0"/>
            </a:endParaRPr>
          </a:p>
          <a:p>
            <a:r>
              <a:rPr lang="en-US" sz="2000" dirty="0">
                <a:latin typeface="Gordita" pitchFamily="50" charset="0"/>
                <a:cs typeface="Gordita" pitchFamily="50" charset="0"/>
              </a:rPr>
              <a:t>Don’t try to interpret the student’s intentions or reasons for the behavior</a:t>
            </a:r>
            <a:br>
              <a:rPr lang="en-US" sz="2000" dirty="0">
                <a:latin typeface="Gordita" pitchFamily="50" charset="0"/>
                <a:cs typeface="Gordita" pitchFamily="50" charset="0"/>
              </a:rPr>
            </a:br>
            <a:endParaRPr lang="en-US" sz="2000" dirty="0">
              <a:latin typeface="Gordita" pitchFamily="50" charset="0"/>
              <a:cs typeface="Gordita" pitchFamily="50" charset="0"/>
            </a:endParaRPr>
          </a:p>
          <a:p>
            <a:r>
              <a:rPr lang="en-US" sz="2000" dirty="0">
                <a:latin typeface="Gordita" pitchFamily="50" charset="0"/>
                <a:cs typeface="Gordita" pitchFamily="50" charset="0"/>
              </a:rPr>
              <a:t>Neutral tone of voice; neutral words</a:t>
            </a:r>
            <a:br>
              <a:rPr lang="en-US" sz="2000" dirty="0">
                <a:latin typeface="Gordita" pitchFamily="50" charset="0"/>
                <a:cs typeface="Gordita" pitchFamily="50" charset="0"/>
              </a:rPr>
            </a:br>
            <a:endParaRPr lang="en-US" sz="2000" dirty="0">
              <a:latin typeface="Gordita" pitchFamily="50" charset="0"/>
              <a:cs typeface="Gordita" pitchFamily="50" charset="0"/>
            </a:endParaRPr>
          </a:p>
          <a:p>
            <a:r>
              <a:rPr lang="en-US" sz="2000" dirty="0">
                <a:latin typeface="Gordita" pitchFamily="50" charset="0"/>
                <a:cs typeface="Gordita" pitchFamily="50" charset="0"/>
              </a:rPr>
              <a:t>“I” statements: “I think…” “I noticed…” “I saw…”</a:t>
            </a:r>
          </a:p>
        </p:txBody>
      </p:sp>
      <p:pic>
        <p:nvPicPr>
          <p:cNvPr id="10" name="Content Placeholder 8">
            <a:extLst>
              <a:ext uri="{FF2B5EF4-FFF2-40B4-BE49-F238E27FC236}">
                <a16:creationId xmlns:a16="http://schemas.microsoft.com/office/drawing/2014/main" id="{44770893-F494-C73F-2994-D94048776308}"/>
              </a:ext>
            </a:extLst>
          </p:cNvPr>
          <p:cNvPicPr>
            <a:picLocks noGrp="1" noChangeAspect="1"/>
          </p:cNvPicPr>
          <p:nvPr>
            <p:ph sz="half" idx="2"/>
          </p:nvPr>
        </p:nvPicPr>
        <p:blipFill>
          <a:blip r:embed="rId2">
            <a:extLst>
              <a:ext uri="{28A0092B-C50C-407E-A947-70E740481C1C}">
                <a14:useLocalDpi xmlns:a14="http://schemas.microsoft.com/office/drawing/2010/main"/>
              </a:ext>
            </a:extLst>
          </a:blip>
          <a:srcRect/>
          <a:stretch/>
        </p:blipFill>
        <p:spPr>
          <a:xfrm>
            <a:off x="-485752" y="1954806"/>
            <a:ext cx="5283802" cy="3522331"/>
          </a:xfrm>
          <a:prstGeom prst="roundRect">
            <a:avLst/>
          </a:prstGeom>
          <a:effectLst/>
        </p:spPr>
      </p:pic>
    </p:spTree>
    <p:extLst>
      <p:ext uri="{BB962C8B-B14F-4D97-AF65-F5344CB8AC3E}">
        <p14:creationId xmlns:p14="http://schemas.microsoft.com/office/powerpoint/2010/main" val="3052796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D9C31-07BD-78F0-1E32-B029A00F9A01}"/>
              </a:ext>
            </a:extLst>
          </p:cNvPr>
          <p:cNvSpPr>
            <a:spLocks noGrp="1"/>
          </p:cNvSpPr>
          <p:nvPr>
            <p:ph type="title"/>
          </p:nvPr>
        </p:nvSpPr>
        <p:spPr>
          <a:xfrm>
            <a:off x="654914" y="484673"/>
            <a:ext cx="10515600" cy="597577"/>
          </a:xfrm>
        </p:spPr>
        <p:txBody>
          <a:bodyPr/>
          <a:lstStyle/>
          <a:p>
            <a:r>
              <a:rPr lang="en-US" dirty="0">
                <a:latin typeface="FreightText Pro Bold" panose="02000803080000020004" pitchFamily="50" charset="0"/>
              </a:rPr>
              <a:t>Open-Ended Questions</a:t>
            </a:r>
          </a:p>
        </p:txBody>
      </p:sp>
      <p:sp>
        <p:nvSpPr>
          <p:cNvPr id="3" name="Text Placeholder 2">
            <a:extLst>
              <a:ext uri="{FF2B5EF4-FFF2-40B4-BE49-F238E27FC236}">
                <a16:creationId xmlns:a16="http://schemas.microsoft.com/office/drawing/2014/main" id="{3E8E2921-7470-E389-55F8-6BBFFCA26C8F}"/>
              </a:ext>
            </a:extLst>
          </p:cNvPr>
          <p:cNvSpPr>
            <a:spLocks noGrp="1"/>
          </p:cNvSpPr>
          <p:nvPr>
            <p:ph type="body" idx="1"/>
          </p:nvPr>
        </p:nvSpPr>
        <p:spPr>
          <a:xfrm>
            <a:off x="654913" y="1290003"/>
            <a:ext cx="10515600" cy="386397"/>
          </a:xfrm>
        </p:spPr>
        <p:txBody>
          <a:bodyPr>
            <a:normAutofit/>
          </a:bodyPr>
          <a:lstStyle/>
          <a:p>
            <a:r>
              <a:rPr lang="en-US" dirty="0"/>
              <a:t>____________________________________________________________________________</a:t>
            </a:r>
          </a:p>
        </p:txBody>
      </p:sp>
      <p:sp>
        <p:nvSpPr>
          <p:cNvPr id="6" name="Content Placeholder 5">
            <a:extLst>
              <a:ext uri="{FF2B5EF4-FFF2-40B4-BE49-F238E27FC236}">
                <a16:creationId xmlns:a16="http://schemas.microsoft.com/office/drawing/2014/main" id="{D45A7383-E4C5-3839-8A9E-A6CC5B2CF4AD}"/>
              </a:ext>
            </a:extLst>
          </p:cNvPr>
          <p:cNvSpPr>
            <a:spLocks noGrp="1"/>
          </p:cNvSpPr>
          <p:nvPr>
            <p:ph sz="half" idx="11"/>
          </p:nvPr>
        </p:nvSpPr>
        <p:spPr>
          <a:xfrm>
            <a:off x="5665509" y="2481730"/>
            <a:ext cx="5505005" cy="1894539"/>
          </a:xfrm>
        </p:spPr>
        <p:txBody>
          <a:bodyPr/>
          <a:lstStyle/>
          <a:p>
            <a:r>
              <a:rPr lang="en-US" sz="2000" dirty="0">
                <a:latin typeface="Gordita" pitchFamily="50" charset="0"/>
                <a:cs typeface="Gordita" pitchFamily="50" charset="0"/>
              </a:rPr>
              <a:t>Can’t be answered in one word</a:t>
            </a:r>
          </a:p>
          <a:p>
            <a:endParaRPr lang="en-US" sz="2000" dirty="0">
              <a:latin typeface="Gordita" pitchFamily="50" charset="0"/>
              <a:cs typeface="Gordita" pitchFamily="50" charset="0"/>
            </a:endParaRPr>
          </a:p>
          <a:p>
            <a:r>
              <a:rPr lang="en-US" sz="2000" dirty="0">
                <a:latin typeface="Gordita" pitchFamily="50" charset="0"/>
                <a:cs typeface="Gordita" pitchFamily="50" charset="0"/>
              </a:rPr>
              <a:t>Help students open up about what they’re feeling, thinking, and experiencing</a:t>
            </a:r>
          </a:p>
        </p:txBody>
      </p:sp>
      <p:pic>
        <p:nvPicPr>
          <p:cNvPr id="8" name="Graphic 7" descr="Questions with solid fill">
            <a:extLst>
              <a:ext uri="{FF2B5EF4-FFF2-40B4-BE49-F238E27FC236}">
                <a16:creationId xmlns:a16="http://schemas.microsoft.com/office/drawing/2014/main" id="{E3985CAB-990D-8ECD-58BB-2E2AE60929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77112" y="1884153"/>
            <a:ext cx="3340608" cy="3340608"/>
          </a:xfrm>
          <a:prstGeom prst="rect">
            <a:avLst/>
          </a:prstGeom>
        </p:spPr>
      </p:pic>
    </p:spTree>
    <p:extLst>
      <p:ext uri="{BB962C8B-B14F-4D97-AF65-F5344CB8AC3E}">
        <p14:creationId xmlns:p14="http://schemas.microsoft.com/office/powerpoint/2010/main" val="3796129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D9C31-07BD-78F0-1E32-B029A00F9A01}"/>
              </a:ext>
            </a:extLst>
          </p:cNvPr>
          <p:cNvSpPr>
            <a:spLocks noGrp="1"/>
          </p:cNvSpPr>
          <p:nvPr>
            <p:ph type="title"/>
          </p:nvPr>
        </p:nvSpPr>
        <p:spPr>
          <a:xfrm>
            <a:off x="654914" y="512407"/>
            <a:ext cx="10515600" cy="597577"/>
          </a:xfrm>
        </p:spPr>
        <p:txBody>
          <a:bodyPr/>
          <a:lstStyle/>
          <a:p>
            <a:r>
              <a:rPr lang="en-US" dirty="0">
                <a:latin typeface="FreightText Pro Bold" panose="02000803080000020004" pitchFamily="50" charset="0"/>
              </a:rPr>
              <a:t>Reflections</a:t>
            </a:r>
          </a:p>
        </p:txBody>
      </p:sp>
      <p:sp>
        <p:nvSpPr>
          <p:cNvPr id="3" name="Text Placeholder 2">
            <a:extLst>
              <a:ext uri="{FF2B5EF4-FFF2-40B4-BE49-F238E27FC236}">
                <a16:creationId xmlns:a16="http://schemas.microsoft.com/office/drawing/2014/main" id="{3E8E2921-7470-E389-55F8-6BBFFCA26C8F}"/>
              </a:ext>
            </a:extLst>
          </p:cNvPr>
          <p:cNvSpPr>
            <a:spLocks noGrp="1"/>
          </p:cNvSpPr>
          <p:nvPr>
            <p:ph type="body" idx="1"/>
          </p:nvPr>
        </p:nvSpPr>
        <p:spPr>
          <a:xfrm>
            <a:off x="654913" y="1290003"/>
            <a:ext cx="10515600" cy="386397"/>
          </a:xfrm>
        </p:spPr>
        <p:txBody>
          <a:bodyPr>
            <a:normAutofit/>
          </a:bodyPr>
          <a:lstStyle/>
          <a:p>
            <a:r>
              <a:rPr lang="en-US" dirty="0"/>
              <a:t>____________________________________________________________________________</a:t>
            </a:r>
          </a:p>
        </p:txBody>
      </p:sp>
      <p:sp>
        <p:nvSpPr>
          <p:cNvPr id="6" name="Content Placeholder 5">
            <a:extLst>
              <a:ext uri="{FF2B5EF4-FFF2-40B4-BE49-F238E27FC236}">
                <a16:creationId xmlns:a16="http://schemas.microsoft.com/office/drawing/2014/main" id="{D45A7383-E4C5-3839-8A9E-A6CC5B2CF4AD}"/>
              </a:ext>
            </a:extLst>
          </p:cNvPr>
          <p:cNvSpPr>
            <a:spLocks noGrp="1"/>
          </p:cNvSpPr>
          <p:nvPr>
            <p:ph sz="half" idx="11"/>
          </p:nvPr>
        </p:nvSpPr>
        <p:spPr>
          <a:xfrm>
            <a:off x="5467546" y="2036438"/>
            <a:ext cx="5948314" cy="3874168"/>
          </a:xfrm>
        </p:spPr>
        <p:txBody>
          <a:bodyPr/>
          <a:lstStyle/>
          <a:p>
            <a:r>
              <a:rPr lang="en-US" sz="2000" dirty="0">
                <a:latin typeface="Gordita" pitchFamily="50" charset="0"/>
                <a:cs typeface="Gordita" pitchFamily="50" charset="0"/>
              </a:rPr>
              <a:t>Paraphrase what the student is saying, thinking, or feeling</a:t>
            </a:r>
          </a:p>
          <a:p>
            <a:endParaRPr lang="en-US" sz="2000" dirty="0">
              <a:latin typeface="Gordita" pitchFamily="50" charset="0"/>
              <a:cs typeface="Gordita" pitchFamily="50" charset="0"/>
            </a:endParaRPr>
          </a:p>
          <a:p>
            <a:r>
              <a:rPr lang="en-US" sz="2000" dirty="0">
                <a:latin typeface="Gordita" pitchFamily="50" charset="0"/>
                <a:cs typeface="Gordita" pitchFamily="50" charset="0"/>
              </a:rPr>
              <a:t>Reflections help ensure you understand and show you are listening</a:t>
            </a:r>
          </a:p>
          <a:p>
            <a:endParaRPr lang="en-US" sz="2000" dirty="0">
              <a:latin typeface="Gordita" pitchFamily="50" charset="0"/>
              <a:cs typeface="Gordita" pitchFamily="50" charset="0"/>
            </a:endParaRPr>
          </a:p>
          <a:p>
            <a:r>
              <a:rPr lang="en-US" sz="2000" dirty="0">
                <a:latin typeface="Gordita" pitchFamily="50" charset="0"/>
                <a:cs typeface="Gordita" pitchFamily="50" charset="0"/>
              </a:rPr>
              <a:t>They encourage the student to keep talking</a:t>
            </a:r>
          </a:p>
          <a:p>
            <a:endParaRPr lang="en-US" sz="2000" dirty="0">
              <a:latin typeface="Gordita" pitchFamily="50" charset="0"/>
              <a:cs typeface="Gordita" pitchFamily="50" charset="0"/>
            </a:endParaRPr>
          </a:p>
          <a:p>
            <a:r>
              <a:rPr lang="en-US" sz="2000" dirty="0">
                <a:latin typeface="Gordita" pitchFamily="50" charset="0"/>
                <a:cs typeface="Gordita" pitchFamily="50" charset="0"/>
              </a:rPr>
              <a:t>“What I’m hearing is…” or “It sounds like…”</a:t>
            </a:r>
          </a:p>
        </p:txBody>
      </p:sp>
      <p:pic>
        <p:nvPicPr>
          <p:cNvPr id="10" name="Content Placeholder 8">
            <a:extLst>
              <a:ext uri="{FF2B5EF4-FFF2-40B4-BE49-F238E27FC236}">
                <a16:creationId xmlns:a16="http://schemas.microsoft.com/office/drawing/2014/main" id="{998066E2-A835-7928-AFAA-C0536F6C1FD9}"/>
              </a:ext>
            </a:extLst>
          </p:cNvPr>
          <p:cNvPicPr>
            <a:picLocks noGrp="1" noChangeAspect="1"/>
          </p:cNvPicPr>
          <p:nvPr>
            <p:ph sz="half" idx="2"/>
          </p:nvPr>
        </p:nvPicPr>
        <p:blipFill>
          <a:blip r:embed="rId2">
            <a:extLst>
              <a:ext uri="{28A0092B-C50C-407E-A947-70E740481C1C}">
                <a14:useLocalDpi xmlns:a14="http://schemas.microsoft.com/office/drawing/2010/main"/>
              </a:ext>
            </a:extLst>
          </a:blip>
          <a:srcRect/>
          <a:stretch/>
        </p:blipFill>
        <p:spPr>
          <a:xfrm>
            <a:off x="-485752" y="1954806"/>
            <a:ext cx="5283802" cy="3522331"/>
          </a:xfrm>
          <a:prstGeom prst="roundRect">
            <a:avLst/>
          </a:prstGeom>
          <a:effectLst/>
        </p:spPr>
      </p:pic>
    </p:spTree>
    <p:extLst>
      <p:ext uri="{BB962C8B-B14F-4D97-AF65-F5344CB8AC3E}">
        <p14:creationId xmlns:p14="http://schemas.microsoft.com/office/powerpoint/2010/main" val="3737039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D9C31-07BD-78F0-1E32-B029A00F9A01}"/>
              </a:ext>
            </a:extLst>
          </p:cNvPr>
          <p:cNvSpPr>
            <a:spLocks noGrp="1"/>
          </p:cNvSpPr>
          <p:nvPr>
            <p:ph type="title"/>
          </p:nvPr>
        </p:nvSpPr>
        <p:spPr>
          <a:xfrm>
            <a:off x="654913" y="508848"/>
            <a:ext cx="10515600" cy="597577"/>
          </a:xfrm>
        </p:spPr>
        <p:txBody>
          <a:bodyPr/>
          <a:lstStyle/>
          <a:p>
            <a:r>
              <a:rPr lang="en-US" dirty="0">
                <a:latin typeface="FreightText Pro Bold" panose="02000803080000020004" pitchFamily="50" charset="0"/>
              </a:rPr>
              <a:t>When should I refer?</a:t>
            </a:r>
          </a:p>
        </p:txBody>
      </p:sp>
      <p:sp>
        <p:nvSpPr>
          <p:cNvPr id="3" name="Text Placeholder 2">
            <a:extLst>
              <a:ext uri="{FF2B5EF4-FFF2-40B4-BE49-F238E27FC236}">
                <a16:creationId xmlns:a16="http://schemas.microsoft.com/office/drawing/2014/main" id="{3E8E2921-7470-E389-55F8-6BBFFCA26C8F}"/>
              </a:ext>
            </a:extLst>
          </p:cNvPr>
          <p:cNvSpPr>
            <a:spLocks noGrp="1"/>
          </p:cNvSpPr>
          <p:nvPr>
            <p:ph type="body" idx="1"/>
          </p:nvPr>
        </p:nvSpPr>
        <p:spPr>
          <a:xfrm>
            <a:off x="654913" y="1290003"/>
            <a:ext cx="10515600" cy="386397"/>
          </a:xfrm>
        </p:spPr>
        <p:txBody>
          <a:bodyPr>
            <a:normAutofit/>
          </a:bodyPr>
          <a:lstStyle/>
          <a:p>
            <a:r>
              <a:rPr lang="en-US" dirty="0"/>
              <a:t>____________________________________________________________________________</a:t>
            </a:r>
          </a:p>
        </p:txBody>
      </p:sp>
      <p:sp>
        <p:nvSpPr>
          <p:cNvPr id="6" name="Content Placeholder 5">
            <a:extLst>
              <a:ext uri="{FF2B5EF4-FFF2-40B4-BE49-F238E27FC236}">
                <a16:creationId xmlns:a16="http://schemas.microsoft.com/office/drawing/2014/main" id="{D45A7383-E4C5-3839-8A9E-A6CC5B2CF4AD}"/>
              </a:ext>
            </a:extLst>
          </p:cNvPr>
          <p:cNvSpPr>
            <a:spLocks noGrp="1"/>
          </p:cNvSpPr>
          <p:nvPr>
            <p:ph sz="half" idx="11"/>
          </p:nvPr>
        </p:nvSpPr>
        <p:spPr>
          <a:xfrm>
            <a:off x="5505254" y="2036438"/>
            <a:ext cx="5665260" cy="3715137"/>
          </a:xfrm>
        </p:spPr>
        <p:txBody>
          <a:bodyPr/>
          <a:lstStyle/>
          <a:p>
            <a:pPr marL="0" indent="0">
              <a:buNone/>
            </a:pPr>
            <a:r>
              <a:rPr lang="en-US" sz="2000" dirty="0">
                <a:latin typeface="Gordita" pitchFamily="50" charset="0"/>
                <a:cs typeface="Gordita" pitchFamily="50" charset="0"/>
              </a:rPr>
              <a:t>If worried, err on the side of referral.</a:t>
            </a:r>
            <a:br>
              <a:rPr lang="en-US" sz="2000" dirty="0">
                <a:latin typeface="Gordita" pitchFamily="50" charset="0"/>
                <a:cs typeface="Gordita" pitchFamily="50" charset="0"/>
              </a:rPr>
            </a:br>
            <a:endParaRPr lang="en-US" sz="2000" dirty="0">
              <a:latin typeface="Gordita" pitchFamily="50" charset="0"/>
              <a:cs typeface="Gordita" pitchFamily="50" charset="0"/>
            </a:endParaRPr>
          </a:p>
          <a:p>
            <a:r>
              <a:rPr lang="en-US" sz="2000" dirty="0">
                <a:latin typeface="Gordita" pitchFamily="50" charset="0"/>
                <a:cs typeface="Gordita" pitchFamily="50" charset="0"/>
              </a:rPr>
              <a:t>Does the student feel helpless or alone?</a:t>
            </a:r>
          </a:p>
          <a:p>
            <a:r>
              <a:rPr lang="en-US" sz="2000" dirty="0">
                <a:latin typeface="Gordita" pitchFamily="50" charset="0"/>
                <a:cs typeface="Gordita" pitchFamily="50" charset="0"/>
              </a:rPr>
              <a:t>Do they feel like a burden on others?</a:t>
            </a:r>
          </a:p>
          <a:p>
            <a:r>
              <a:rPr lang="en-US" sz="2000" dirty="0">
                <a:latin typeface="Gordita" pitchFamily="50" charset="0"/>
                <a:cs typeface="Gordita" pitchFamily="50" charset="0"/>
              </a:rPr>
              <a:t>Are they seeking revenge?</a:t>
            </a:r>
          </a:p>
          <a:p>
            <a:r>
              <a:rPr lang="en-US" sz="2000" dirty="0">
                <a:latin typeface="Gordita" pitchFamily="50" charset="0"/>
                <a:cs typeface="Gordita" pitchFamily="50" charset="0"/>
              </a:rPr>
              <a:t>Are they experiencing anxiety or pain?</a:t>
            </a:r>
          </a:p>
          <a:p>
            <a:r>
              <a:rPr lang="en-US" sz="2000" dirty="0">
                <a:latin typeface="Gordita" pitchFamily="50" charset="0"/>
                <a:cs typeface="Gordita" pitchFamily="50" charset="0"/>
              </a:rPr>
              <a:t>Do they feel like there’s no reason to live?</a:t>
            </a:r>
          </a:p>
        </p:txBody>
      </p:sp>
      <p:pic>
        <p:nvPicPr>
          <p:cNvPr id="8" name="Graphic 7" descr="User with solid fill">
            <a:extLst>
              <a:ext uri="{FF2B5EF4-FFF2-40B4-BE49-F238E27FC236}">
                <a16:creationId xmlns:a16="http://schemas.microsoft.com/office/drawing/2014/main" id="{D99D1C3B-107E-833A-F695-D813170D9C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47604" y="1916576"/>
            <a:ext cx="3193582" cy="3193582"/>
          </a:xfrm>
          <a:prstGeom prst="rect">
            <a:avLst/>
          </a:prstGeom>
        </p:spPr>
      </p:pic>
    </p:spTree>
    <p:extLst>
      <p:ext uri="{BB962C8B-B14F-4D97-AF65-F5344CB8AC3E}">
        <p14:creationId xmlns:p14="http://schemas.microsoft.com/office/powerpoint/2010/main" val="3057142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D9C31-07BD-78F0-1E32-B029A00F9A01}"/>
              </a:ext>
            </a:extLst>
          </p:cNvPr>
          <p:cNvSpPr>
            <a:spLocks noGrp="1"/>
          </p:cNvSpPr>
          <p:nvPr>
            <p:ph type="title"/>
          </p:nvPr>
        </p:nvSpPr>
        <p:spPr>
          <a:xfrm>
            <a:off x="654914" y="508848"/>
            <a:ext cx="10515600" cy="597577"/>
          </a:xfrm>
        </p:spPr>
        <p:txBody>
          <a:bodyPr/>
          <a:lstStyle/>
          <a:p>
            <a:r>
              <a:rPr lang="en-US" dirty="0">
                <a:latin typeface="FreightText Pro Bold" panose="02000803080000020004" pitchFamily="50" charset="0"/>
              </a:rPr>
              <a:t>How do I suggest counseling?</a:t>
            </a:r>
          </a:p>
        </p:txBody>
      </p:sp>
      <p:sp>
        <p:nvSpPr>
          <p:cNvPr id="3" name="Text Placeholder 2">
            <a:extLst>
              <a:ext uri="{FF2B5EF4-FFF2-40B4-BE49-F238E27FC236}">
                <a16:creationId xmlns:a16="http://schemas.microsoft.com/office/drawing/2014/main" id="{3E8E2921-7470-E389-55F8-6BBFFCA26C8F}"/>
              </a:ext>
            </a:extLst>
          </p:cNvPr>
          <p:cNvSpPr>
            <a:spLocks noGrp="1"/>
          </p:cNvSpPr>
          <p:nvPr>
            <p:ph type="body" idx="1"/>
          </p:nvPr>
        </p:nvSpPr>
        <p:spPr>
          <a:xfrm>
            <a:off x="654913" y="1290003"/>
            <a:ext cx="10515600" cy="386397"/>
          </a:xfrm>
        </p:spPr>
        <p:txBody>
          <a:bodyPr>
            <a:normAutofit/>
          </a:bodyPr>
          <a:lstStyle/>
          <a:p>
            <a:r>
              <a:rPr lang="en-US" dirty="0"/>
              <a:t>____________________________________________________________________________</a:t>
            </a:r>
          </a:p>
        </p:txBody>
      </p:sp>
      <p:sp>
        <p:nvSpPr>
          <p:cNvPr id="6" name="Content Placeholder 5">
            <a:extLst>
              <a:ext uri="{FF2B5EF4-FFF2-40B4-BE49-F238E27FC236}">
                <a16:creationId xmlns:a16="http://schemas.microsoft.com/office/drawing/2014/main" id="{D45A7383-E4C5-3839-8A9E-A6CC5B2CF4AD}"/>
              </a:ext>
            </a:extLst>
          </p:cNvPr>
          <p:cNvSpPr>
            <a:spLocks noGrp="1"/>
          </p:cNvSpPr>
          <p:nvPr>
            <p:ph sz="half" idx="11"/>
          </p:nvPr>
        </p:nvSpPr>
        <p:spPr>
          <a:xfrm>
            <a:off x="5125236" y="2036438"/>
            <a:ext cx="6504494" cy="3715137"/>
          </a:xfrm>
        </p:spPr>
        <p:txBody>
          <a:bodyPr/>
          <a:lstStyle/>
          <a:p>
            <a:r>
              <a:rPr lang="en-US" sz="2000" b="1" dirty="0">
                <a:latin typeface="Gordita" pitchFamily="50" charset="0"/>
                <a:cs typeface="Gordita" pitchFamily="50" charset="0"/>
              </a:rPr>
              <a:t>Normalize it </a:t>
            </a:r>
          </a:p>
          <a:p>
            <a:pPr lvl="1"/>
            <a:r>
              <a:rPr lang="en-US" sz="1900" dirty="0">
                <a:latin typeface="Gordita" pitchFamily="50" charset="0"/>
                <a:cs typeface="Gordita" pitchFamily="50" charset="0"/>
              </a:rPr>
              <a:t>“The counselor has helped students with similar issues…”   (don’t name names!)</a:t>
            </a:r>
          </a:p>
          <a:p>
            <a:endParaRPr lang="en-US" sz="2000" dirty="0">
              <a:latin typeface="Gordita" pitchFamily="50" charset="0"/>
              <a:cs typeface="Gordita" pitchFamily="50" charset="0"/>
            </a:endParaRPr>
          </a:p>
          <a:p>
            <a:r>
              <a:rPr lang="en-US" sz="2000" b="1" dirty="0">
                <a:latin typeface="Gordita" pitchFamily="50" charset="0"/>
                <a:cs typeface="Gordita" pitchFamily="50" charset="0"/>
              </a:rPr>
              <a:t>Discuss advantages</a:t>
            </a:r>
          </a:p>
          <a:p>
            <a:pPr lvl="1"/>
            <a:r>
              <a:rPr lang="en-US" sz="1900" dirty="0">
                <a:latin typeface="Gordita" pitchFamily="50" charset="0"/>
                <a:cs typeface="Gordita" pitchFamily="50" charset="0"/>
              </a:rPr>
              <a:t>“It can feel good to talk about your feelings.” </a:t>
            </a:r>
          </a:p>
          <a:p>
            <a:pPr lvl="1"/>
            <a:r>
              <a:rPr lang="en-US" sz="1900" dirty="0">
                <a:latin typeface="Gordita" pitchFamily="50" charset="0"/>
                <a:cs typeface="Gordita" pitchFamily="50" charset="0"/>
              </a:rPr>
              <a:t>“The counselor can help you meet your goals.”</a:t>
            </a:r>
          </a:p>
          <a:p>
            <a:endParaRPr lang="en-US" sz="2000" dirty="0">
              <a:latin typeface="Gordita" pitchFamily="50" charset="0"/>
              <a:cs typeface="Gordita" pitchFamily="50" charset="0"/>
            </a:endParaRPr>
          </a:p>
          <a:p>
            <a:r>
              <a:rPr lang="en-US" sz="2000" b="1" dirty="0">
                <a:latin typeface="Gordita" pitchFamily="50" charset="0"/>
                <a:cs typeface="Gordita" pitchFamily="50" charset="0"/>
              </a:rPr>
              <a:t>Make the introduction</a:t>
            </a:r>
          </a:p>
          <a:p>
            <a:pPr lvl="1"/>
            <a:r>
              <a:rPr lang="en-US" sz="1900" dirty="0">
                <a:latin typeface="Gordita" pitchFamily="50" charset="0"/>
                <a:cs typeface="Gordita" pitchFamily="50" charset="0"/>
              </a:rPr>
              <a:t>“I can introduce you.”</a:t>
            </a:r>
          </a:p>
        </p:txBody>
      </p:sp>
      <p:pic>
        <p:nvPicPr>
          <p:cNvPr id="10" name="Content Placeholder 8">
            <a:extLst>
              <a:ext uri="{FF2B5EF4-FFF2-40B4-BE49-F238E27FC236}">
                <a16:creationId xmlns:a16="http://schemas.microsoft.com/office/drawing/2014/main" id="{88700250-4ADB-CE2F-E4F2-1E6FC62CCD23}"/>
              </a:ext>
            </a:extLst>
          </p:cNvPr>
          <p:cNvPicPr>
            <a:picLocks noGrp="1" noChangeAspect="1"/>
          </p:cNvPicPr>
          <p:nvPr>
            <p:ph sz="half" idx="2"/>
          </p:nvPr>
        </p:nvPicPr>
        <p:blipFill>
          <a:blip r:embed="rId2">
            <a:extLst>
              <a:ext uri="{28A0092B-C50C-407E-A947-70E740481C1C}">
                <a14:useLocalDpi xmlns:a14="http://schemas.microsoft.com/office/drawing/2010/main"/>
              </a:ext>
            </a:extLst>
          </a:blip>
          <a:srcRect/>
          <a:stretch/>
        </p:blipFill>
        <p:spPr>
          <a:xfrm>
            <a:off x="-485752" y="1954806"/>
            <a:ext cx="5283802" cy="3522331"/>
          </a:xfrm>
          <a:prstGeom prst="roundRect">
            <a:avLst/>
          </a:prstGeom>
          <a:effectLst/>
        </p:spPr>
      </p:pic>
    </p:spTree>
    <p:extLst>
      <p:ext uri="{BB962C8B-B14F-4D97-AF65-F5344CB8AC3E}">
        <p14:creationId xmlns:p14="http://schemas.microsoft.com/office/powerpoint/2010/main" val="3077178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EAF02-926C-B2AE-62F0-7B65C33BAA2D}"/>
              </a:ext>
            </a:extLst>
          </p:cNvPr>
          <p:cNvSpPr>
            <a:spLocks noGrp="1"/>
          </p:cNvSpPr>
          <p:nvPr>
            <p:ph type="title"/>
          </p:nvPr>
        </p:nvSpPr>
        <p:spPr>
          <a:xfrm>
            <a:off x="654913" y="481484"/>
            <a:ext cx="10515600" cy="597577"/>
          </a:xfrm>
        </p:spPr>
        <p:txBody>
          <a:bodyPr/>
          <a:lstStyle/>
          <a:p>
            <a:r>
              <a:rPr lang="en-US" dirty="0">
                <a:latin typeface="FreightText Pro Bold" panose="02000803080000020004" pitchFamily="50" charset="0"/>
              </a:rPr>
              <a:t>Workshop Overview</a:t>
            </a:r>
          </a:p>
        </p:txBody>
      </p:sp>
      <p:sp>
        <p:nvSpPr>
          <p:cNvPr id="4" name="Content Placeholder 3">
            <a:extLst>
              <a:ext uri="{FF2B5EF4-FFF2-40B4-BE49-F238E27FC236}">
                <a16:creationId xmlns:a16="http://schemas.microsoft.com/office/drawing/2014/main" id="{02E3AE3E-6338-A52F-2032-64CCF907BEDC}"/>
              </a:ext>
            </a:extLst>
          </p:cNvPr>
          <p:cNvSpPr>
            <a:spLocks noGrp="1"/>
          </p:cNvSpPr>
          <p:nvPr>
            <p:ph sz="half" idx="2"/>
          </p:nvPr>
        </p:nvSpPr>
        <p:spPr/>
        <p:txBody>
          <a:bodyPr/>
          <a:lstStyle/>
          <a:p>
            <a:r>
              <a:rPr lang="en-US" dirty="0">
                <a:latin typeface="Gordita" pitchFamily="50" charset="0"/>
                <a:cs typeface="Gordita" pitchFamily="50" charset="0"/>
              </a:rPr>
              <a:t>Welcome!</a:t>
            </a:r>
            <a:br>
              <a:rPr lang="en-US" dirty="0">
                <a:latin typeface="Gordita" pitchFamily="50" charset="0"/>
                <a:cs typeface="Gordita" pitchFamily="50" charset="0"/>
              </a:rPr>
            </a:br>
            <a:endParaRPr lang="en-US" dirty="0">
              <a:latin typeface="Gordita" pitchFamily="50" charset="0"/>
              <a:cs typeface="Gordita" pitchFamily="50" charset="0"/>
            </a:endParaRPr>
          </a:p>
          <a:p>
            <a:r>
              <a:rPr lang="en-US" dirty="0">
                <a:latin typeface="Gordita" pitchFamily="50" charset="0"/>
                <a:cs typeface="Gordita" pitchFamily="50" charset="0"/>
              </a:rPr>
              <a:t>Program background</a:t>
            </a:r>
            <a:br>
              <a:rPr lang="en-US" dirty="0">
                <a:latin typeface="Gordita" pitchFamily="50" charset="0"/>
                <a:cs typeface="Gordita" pitchFamily="50" charset="0"/>
              </a:rPr>
            </a:br>
            <a:endParaRPr lang="en-US" dirty="0">
              <a:latin typeface="Gordita" pitchFamily="50" charset="0"/>
              <a:cs typeface="Gordita" pitchFamily="50" charset="0"/>
            </a:endParaRPr>
          </a:p>
          <a:p>
            <a:r>
              <a:rPr lang="en-US" dirty="0">
                <a:latin typeface="Gordita" pitchFamily="50" charset="0"/>
                <a:cs typeface="Gordita" pitchFamily="50" charset="0"/>
              </a:rPr>
              <a:t>Take first simulation</a:t>
            </a:r>
            <a:br>
              <a:rPr lang="en-US" dirty="0">
                <a:latin typeface="Gordita" pitchFamily="50" charset="0"/>
                <a:cs typeface="Gordita" pitchFamily="50" charset="0"/>
              </a:rPr>
            </a:br>
            <a:endParaRPr lang="en-US" dirty="0">
              <a:latin typeface="Gordita" pitchFamily="50" charset="0"/>
              <a:cs typeface="Gordita" pitchFamily="50" charset="0"/>
            </a:endParaRPr>
          </a:p>
          <a:p>
            <a:r>
              <a:rPr lang="en-US" dirty="0">
                <a:latin typeface="Gordita" pitchFamily="50" charset="0"/>
                <a:cs typeface="Gordita" pitchFamily="50" charset="0"/>
              </a:rPr>
              <a:t>15-minute break</a:t>
            </a:r>
            <a:br>
              <a:rPr lang="en-US" dirty="0">
                <a:latin typeface="Gordita" pitchFamily="50" charset="0"/>
                <a:cs typeface="Gordita" pitchFamily="50" charset="0"/>
              </a:rPr>
            </a:br>
            <a:endParaRPr lang="en-US" dirty="0">
              <a:latin typeface="Gordita" pitchFamily="50" charset="0"/>
              <a:cs typeface="Gordita" pitchFamily="50" charset="0"/>
            </a:endParaRPr>
          </a:p>
          <a:p>
            <a:r>
              <a:rPr lang="en-US" dirty="0">
                <a:latin typeface="Gordita" pitchFamily="50" charset="0"/>
                <a:cs typeface="Gordita" pitchFamily="50" charset="0"/>
              </a:rPr>
              <a:t>Take second simulation</a:t>
            </a:r>
          </a:p>
        </p:txBody>
      </p:sp>
      <p:sp>
        <p:nvSpPr>
          <p:cNvPr id="6" name="Content Placeholder 5">
            <a:extLst>
              <a:ext uri="{FF2B5EF4-FFF2-40B4-BE49-F238E27FC236}">
                <a16:creationId xmlns:a16="http://schemas.microsoft.com/office/drawing/2014/main" id="{B9000CA1-850A-1A15-0944-572221627F06}"/>
              </a:ext>
            </a:extLst>
          </p:cNvPr>
          <p:cNvSpPr>
            <a:spLocks noGrp="1"/>
          </p:cNvSpPr>
          <p:nvPr>
            <p:ph sz="half" idx="11"/>
          </p:nvPr>
        </p:nvSpPr>
        <p:spPr/>
        <p:txBody>
          <a:bodyPr/>
          <a:lstStyle/>
          <a:p>
            <a:r>
              <a:rPr lang="en-US" dirty="0">
                <a:latin typeface="Gordita" pitchFamily="50" charset="0"/>
                <a:cs typeface="Gordita" pitchFamily="50" charset="0"/>
              </a:rPr>
              <a:t>Group Discussion</a:t>
            </a:r>
          </a:p>
          <a:p>
            <a:endParaRPr lang="en-US" dirty="0">
              <a:latin typeface="Gordita" pitchFamily="50" charset="0"/>
              <a:cs typeface="Gordita" pitchFamily="50" charset="0"/>
            </a:endParaRPr>
          </a:p>
          <a:p>
            <a:r>
              <a:rPr lang="en-US" dirty="0">
                <a:latin typeface="Gordita" pitchFamily="50" charset="0"/>
                <a:cs typeface="Gordita" pitchFamily="50" charset="0"/>
              </a:rPr>
              <a:t>Role plays</a:t>
            </a:r>
          </a:p>
          <a:p>
            <a:endParaRPr lang="en-US" dirty="0">
              <a:latin typeface="Gordita" pitchFamily="50" charset="0"/>
              <a:cs typeface="Gordita" pitchFamily="50" charset="0"/>
            </a:endParaRPr>
          </a:p>
          <a:p>
            <a:r>
              <a:rPr lang="en-US" dirty="0">
                <a:latin typeface="Gordita" pitchFamily="50" charset="0"/>
                <a:cs typeface="Gordita" pitchFamily="50" charset="0"/>
              </a:rPr>
              <a:t>Our school’s referral process</a:t>
            </a:r>
          </a:p>
          <a:p>
            <a:endParaRPr lang="en-US" dirty="0">
              <a:latin typeface="Gordita" pitchFamily="50" charset="0"/>
              <a:cs typeface="Gordita" pitchFamily="50" charset="0"/>
            </a:endParaRPr>
          </a:p>
          <a:p>
            <a:r>
              <a:rPr lang="en-US" dirty="0">
                <a:latin typeface="Gordita" pitchFamily="50" charset="0"/>
                <a:cs typeface="Gordita" pitchFamily="50" charset="0"/>
              </a:rPr>
              <a:t>Takeaways</a:t>
            </a:r>
          </a:p>
        </p:txBody>
      </p:sp>
      <p:sp>
        <p:nvSpPr>
          <p:cNvPr id="7" name="Text Placeholder 2">
            <a:extLst>
              <a:ext uri="{FF2B5EF4-FFF2-40B4-BE49-F238E27FC236}">
                <a16:creationId xmlns:a16="http://schemas.microsoft.com/office/drawing/2014/main" id="{CC07C5D5-4111-D435-9C16-51BAD0BFE701}"/>
              </a:ext>
            </a:extLst>
          </p:cNvPr>
          <p:cNvSpPr>
            <a:spLocks noGrp="1"/>
          </p:cNvSpPr>
          <p:nvPr>
            <p:ph type="body" idx="1"/>
          </p:nvPr>
        </p:nvSpPr>
        <p:spPr>
          <a:xfrm>
            <a:off x="654913" y="1078825"/>
            <a:ext cx="9282462" cy="597576"/>
          </a:xfrm>
        </p:spPr>
        <p:txBody>
          <a:bodyPr>
            <a:normAutofit/>
          </a:bodyPr>
          <a:lstStyle/>
          <a:p>
            <a:r>
              <a:rPr lang="en-US" dirty="0"/>
              <a:t>___________________________________________________________________</a:t>
            </a:r>
          </a:p>
        </p:txBody>
      </p:sp>
    </p:spTree>
    <p:extLst>
      <p:ext uri="{BB962C8B-B14F-4D97-AF65-F5344CB8AC3E}">
        <p14:creationId xmlns:p14="http://schemas.microsoft.com/office/powerpoint/2010/main" val="3028761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7BAA9-2C44-D0B4-912C-A36B477641C9}"/>
              </a:ext>
            </a:extLst>
          </p:cNvPr>
          <p:cNvSpPr>
            <a:spLocks noGrp="1"/>
          </p:cNvSpPr>
          <p:nvPr>
            <p:ph type="title"/>
          </p:nvPr>
        </p:nvSpPr>
        <p:spPr>
          <a:xfrm>
            <a:off x="654914" y="634135"/>
            <a:ext cx="10515600" cy="597577"/>
          </a:xfrm>
        </p:spPr>
        <p:txBody>
          <a:bodyPr/>
          <a:lstStyle/>
          <a:p>
            <a:r>
              <a:rPr lang="en-US" dirty="0">
                <a:latin typeface="FreightText Pro Bold" panose="02000803080000020004" pitchFamily="50" charset="0"/>
              </a:rPr>
              <a:t>How do I ask about suicide?</a:t>
            </a:r>
          </a:p>
        </p:txBody>
      </p:sp>
      <p:sp>
        <p:nvSpPr>
          <p:cNvPr id="4" name="Content Placeholder 3">
            <a:extLst>
              <a:ext uri="{FF2B5EF4-FFF2-40B4-BE49-F238E27FC236}">
                <a16:creationId xmlns:a16="http://schemas.microsoft.com/office/drawing/2014/main" id="{59ACCEB3-D66B-268C-02A0-33C159BF40F2}"/>
              </a:ext>
            </a:extLst>
          </p:cNvPr>
          <p:cNvSpPr>
            <a:spLocks noGrp="1"/>
          </p:cNvSpPr>
          <p:nvPr>
            <p:ph sz="half" idx="2"/>
          </p:nvPr>
        </p:nvSpPr>
        <p:spPr>
          <a:xfrm>
            <a:off x="612445" y="2112264"/>
            <a:ext cx="10967110" cy="2660904"/>
          </a:xfrm>
        </p:spPr>
        <p:txBody>
          <a:bodyPr/>
          <a:lstStyle/>
          <a:p>
            <a:pPr marL="0" indent="0" algn="ctr">
              <a:buNone/>
            </a:pPr>
            <a:r>
              <a:rPr lang="en-US" sz="2400" dirty="0">
                <a:solidFill>
                  <a:srgbClr val="990000"/>
                </a:solidFill>
                <a:latin typeface="MS PGothic"/>
                <a:cs typeface="MS PGothic"/>
              </a:rPr>
              <a:t>✘ </a:t>
            </a:r>
            <a:r>
              <a:rPr lang="en-US" sz="2400" dirty="0">
                <a:solidFill>
                  <a:srgbClr val="666666"/>
                </a:solidFill>
                <a:latin typeface="Gordita" pitchFamily="50" charset="0"/>
                <a:cs typeface="Gordita" pitchFamily="50" charset="0"/>
              </a:rPr>
              <a:t>You’re not thinking about suicide, are you?</a:t>
            </a:r>
          </a:p>
          <a:p>
            <a:pPr marL="0" indent="0" algn="ctr">
              <a:buNone/>
            </a:pPr>
            <a:endParaRPr lang="en-US" sz="2400" dirty="0">
              <a:solidFill>
                <a:srgbClr val="666666"/>
              </a:solidFill>
              <a:latin typeface="MS PGothic"/>
              <a:cs typeface="MS PGothic"/>
            </a:endParaRPr>
          </a:p>
          <a:p>
            <a:pPr marL="0" indent="0" algn="ctr">
              <a:buNone/>
            </a:pPr>
            <a:r>
              <a:rPr lang="en-US" sz="2400" dirty="0">
                <a:solidFill>
                  <a:srgbClr val="990000"/>
                </a:solidFill>
                <a:latin typeface="MS PGothic"/>
                <a:cs typeface="MS PGothic"/>
              </a:rPr>
              <a:t> ✘ </a:t>
            </a:r>
            <a:r>
              <a:rPr lang="en-US" sz="2400" dirty="0">
                <a:solidFill>
                  <a:srgbClr val="666666"/>
                </a:solidFill>
                <a:latin typeface="Gordita" pitchFamily="50" charset="0"/>
                <a:cs typeface="Gordita" pitchFamily="50" charset="0"/>
              </a:rPr>
              <a:t>You wouldn’t kill yourself. I know you’re smarter than that.</a:t>
            </a:r>
          </a:p>
          <a:p>
            <a:pPr marL="0" indent="0" algn="ctr">
              <a:buNone/>
            </a:pPr>
            <a:endParaRPr lang="en-US" sz="2400" dirty="0">
              <a:solidFill>
                <a:srgbClr val="666666"/>
              </a:solidFill>
            </a:endParaRPr>
          </a:p>
          <a:p>
            <a:pPr marL="0" indent="0" algn="ctr">
              <a:buNone/>
            </a:pPr>
            <a:r>
              <a:rPr lang="en-US" sz="2400" dirty="0">
                <a:solidFill>
                  <a:srgbClr val="37761C"/>
                </a:solidFill>
                <a:latin typeface="MS PGothic"/>
                <a:cs typeface="MS PGothic"/>
              </a:rPr>
              <a:t>✔</a:t>
            </a:r>
            <a:r>
              <a:rPr lang="en-US" sz="2400" dirty="0">
                <a:solidFill>
                  <a:srgbClr val="666666"/>
                </a:solidFill>
                <a:latin typeface="MS PGothic"/>
                <a:cs typeface="MS PGothic"/>
              </a:rPr>
              <a:t> </a:t>
            </a:r>
            <a:r>
              <a:rPr lang="en-US" sz="2400" dirty="0">
                <a:solidFill>
                  <a:srgbClr val="666666"/>
                </a:solidFill>
                <a:latin typeface="Gordita" pitchFamily="50" charset="0"/>
                <a:cs typeface="Gordita" pitchFamily="50" charset="0"/>
              </a:rPr>
              <a:t>Are you considering suicide?</a:t>
            </a:r>
          </a:p>
          <a:p>
            <a:pPr marL="0" indent="0" algn="ctr">
              <a:buNone/>
            </a:pPr>
            <a:endParaRPr lang="en-US" sz="2400" dirty="0"/>
          </a:p>
        </p:txBody>
      </p:sp>
    </p:spTree>
    <p:extLst>
      <p:ext uri="{BB962C8B-B14F-4D97-AF65-F5344CB8AC3E}">
        <p14:creationId xmlns:p14="http://schemas.microsoft.com/office/powerpoint/2010/main" val="39975764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40D1C-120D-65F5-DC38-25D0643EFB3B}"/>
              </a:ext>
            </a:extLst>
          </p:cNvPr>
          <p:cNvSpPr>
            <a:spLocks noGrp="1"/>
          </p:cNvSpPr>
          <p:nvPr>
            <p:ph type="title"/>
          </p:nvPr>
        </p:nvSpPr>
        <p:spPr>
          <a:xfrm>
            <a:off x="654914" y="426787"/>
            <a:ext cx="10515600" cy="597577"/>
          </a:xfrm>
        </p:spPr>
        <p:txBody>
          <a:bodyPr/>
          <a:lstStyle/>
          <a:p>
            <a:r>
              <a:rPr lang="en-US" dirty="0">
                <a:latin typeface="FreightText Pro Bold" panose="02000803080000020004" pitchFamily="50" charset="0"/>
              </a:rPr>
              <a:t>What if a student might be suicidal?</a:t>
            </a:r>
          </a:p>
        </p:txBody>
      </p:sp>
      <p:sp>
        <p:nvSpPr>
          <p:cNvPr id="4" name="Content Placeholder 3">
            <a:extLst>
              <a:ext uri="{FF2B5EF4-FFF2-40B4-BE49-F238E27FC236}">
                <a16:creationId xmlns:a16="http://schemas.microsoft.com/office/drawing/2014/main" id="{EA511F19-5F46-BFC1-28F4-7C6B0D146900}"/>
              </a:ext>
            </a:extLst>
          </p:cNvPr>
          <p:cNvSpPr>
            <a:spLocks noGrp="1"/>
          </p:cNvSpPr>
          <p:nvPr>
            <p:ph sz="half" idx="2"/>
          </p:nvPr>
        </p:nvSpPr>
        <p:spPr>
          <a:xfrm>
            <a:off x="654914" y="1340465"/>
            <a:ext cx="9282462" cy="4177070"/>
          </a:xfrm>
        </p:spPr>
        <p:txBody>
          <a:bodyPr lIns="91440" tIns="45720" rIns="91440" bIns="45720" anchor="t"/>
          <a:lstStyle/>
          <a:p>
            <a:pPr marL="457200" indent="-457200">
              <a:buFont typeface="+mj-lt"/>
              <a:buAutoNum type="arabicPeriod"/>
            </a:pPr>
            <a:r>
              <a:rPr lang="en-US" dirty="0">
                <a:latin typeface="Gordita" pitchFamily="50" charset="0"/>
                <a:cs typeface="Gordita" pitchFamily="50" charset="0"/>
              </a:rPr>
              <a:t>Gather as much information as the student is willing to give</a:t>
            </a:r>
          </a:p>
          <a:p>
            <a:pPr lvl="1"/>
            <a:r>
              <a:rPr lang="en-US" dirty="0">
                <a:latin typeface="Gordita" pitchFamily="50" charset="0"/>
                <a:cs typeface="Gordita" pitchFamily="50" charset="0"/>
              </a:rPr>
              <a:t>Are they thinking about suicide?</a:t>
            </a:r>
          </a:p>
          <a:p>
            <a:pPr lvl="1"/>
            <a:r>
              <a:rPr lang="en-US" dirty="0">
                <a:latin typeface="Gordita" pitchFamily="50" charset="0"/>
                <a:cs typeface="Gordita" pitchFamily="50" charset="0"/>
              </a:rPr>
              <a:t>Do they have a plan?</a:t>
            </a:r>
          </a:p>
          <a:p>
            <a:pPr lvl="1"/>
            <a:r>
              <a:rPr lang="en-US" dirty="0">
                <a:latin typeface="Gordita" pitchFamily="50" charset="0"/>
                <a:cs typeface="Gordita" pitchFamily="50" charset="0"/>
              </a:rPr>
              <a:t>Do they intend to act on the plan?</a:t>
            </a:r>
          </a:p>
          <a:p>
            <a:pPr lvl="1"/>
            <a:r>
              <a:rPr lang="en-US" dirty="0">
                <a:latin typeface="Gordita" pitchFamily="50" charset="0"/>
                <a:cs typeface="Gordita" pitchFamily="50" charset="0"/>
              </a:rPr>
              <a:t>Do they have the means to act on the plan?</a:t>
            </a:r>
          </a:p>
          <a:p>
            <a:pPr lvl="1"/>
            <a:endParaRPr lang="en-US" dirty="0">
              <a:latin typeface="Gordita" pitchFamily="50" charset="0"/>
              <a:cs typeface="Gordita" pitchFamily="50" charset="0"/>
            </a:endParaRPr>
          </a:p>
          <a:p>
            <a:pPr marL="457200" indent="-457200">
              <a:buFont typeface="+mj-lt"/>
              <a:buAutoNum type="arabicPeriod"/>
            </a:pPr>
            <a:r>
              <a:rPr lang="en-US" dirty="0">
                <a:latin typeface="Gordita" pitchFamily="50" charset="0"/>
                <a:cs typeface="Gordita" pitchFamily="50" charset="0"/>
              </a:rPr>
              <a:t>Connect the student </a:t>
            </a:r>
            <a:r>
              <a:rPr lang="en-US" i="1" dirty="0">
                <a:latin typeface="Gordita" pitchFamily="50" charset="0"/>
                <a:cs typeface="Gordita" pitchFamily="50" charset="0"/>
              </a:rPr>
              <a:t>immediately and in person </a:t>
            </a:r>
            <a:r>
              <a:rPr lang="en-US" dirty="0">
                <a:latin typeface="Gordita" pitchFamily="50" charset="0"/>
                <a:cs typeface="Gordita" pitchFamily="50" charset="0"/>
              </a:rPr>
              <a:t>to a supportive counselor, staff member, local service provider, or crisis center.</a:t>
            </a:r>
          </a:p>
          <a:p>
            <a:pPr marL="457200" indent="-457200">
              <a:buFont typeface="+mj-lt"/>
              <a:buAutoNum type="arabicPeriod"/>
            </a:pPr>
            <a:endParaRPr lang="en-US" dirty="0">
              <a:latin typeface="Gordita" pitchFamily="50" charset="0"/>
              <a:cs typeface="Gordita" pitchFamily="50" charset="0"/>
            </a:endParaRPr>
          </a:p>
          <a:p>
            <a:pPr marL="0" indent="0" algn="ctr">
              <a:buNone/>
            </a:pPr>
            <a:r>
              <a:rPr lang="en-US" b="1" dirty="0">
                <a:latin typeface="Gordita"/>
                <a:cs typeface="Gordita" pitchFamily="50" charset="0"/>
              </a:rPr>
              <a:t>Suicide &amp; Crisis Lifeline</a:t>
            </a:r>
          </a:p>
          <a:p>
            <a:pPr marL="0" indent="0" algn="ctr">
              <a:buNone/>
            </a:pPr>
            <a:r>
              <a:rPr lang="en-US" dirty="0">
                <a:latin typeface="Gordita"/>
                <a:cs typeface="Gordita" pitchFamily="50" charset="0"/>
              </a:rPr>
              <a:t>3-digit dialing code: </a:t>
            </a:r>
            <a:r>
              <a:rPr lang="en-US" b="1" dirty="0">
                <a:latin typeface="Gordita"/>
                <a:cs typeface="Gordita" pitchFamily="50" charset="0"/>
              </a:rPr>
              <a:t>988</a:t>
            </a:r>
            <a:endParaRPr lang="en-US" dirty="0">
              <a:latin typeface="Gordita"/>
              <a:cs typeface="Gordita" pitchFamily="50" charset="0"/>
            </a:endParaRPr>
          </a:p>
          <a:p>
            <a:pPr marL="0" indent="0" algn="ctr">
              <a:buNone/>
            </a:pPr>
            <a:r>
              <a:rPr lang="en-US" dirty="0">
                <a:latin typeface="Gordita" pitchFamily="50" charset="0"/>
                <a:cs typeface="Gordita" pitchFamily="50" charset="0"/>
              </a:rPr>
              <a:t>24 hours a day, seven days a week</a:t>
            </a:r>
          </a:p>
        </p:txBody>
      </p:sp>
    </p:spTree>
    <p:extLst>
      <p:ext uri="{BB962C8B-B14F-4D97-AF65-F5344CB8AC3E}">
        <p14:creationId xmlns:p14="http://schemas.microsoft.com/office/powerpoint/2010/main" val="4033174387"/>
      </p:ext>
    </p:extLst>
  </p:cSld>
  <p:clrMapOvr>
    <a:masterClrMapping/>
  </p:clrMapOvr>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D9C31-07BD-78F0-1E32-B029A00F9A01}"/>
              </a:ext>
            </a:extLst>
          </p:cNvPr>
          <p:cNvSpPr>
            <a:spLocks noGrp="1"/>
          </p:cNvSpPr>
          <p:nvPr>
            <p:ph type="title"/>
          </p:nvPr>
        </p:nvSpPr>
        <p:spPr>
          <a:xfrm>
            <a:off x="654914" y="511025"/>
            <a:ext cx="10515600" cy="597577"/>
          </a:xfrm>
        </p:spPr>
        <p:txBody>
          <a:bodyPr/>
          <a:lstStyle/>
          <a:p>
            <a:r>
              <a:rPr lang="en-US" dirty="0">
                <a:latin typeface="FreightText Pro Bold" panose="02000803080000020004" pitchFamily="50" charset="0"/>
              </a:rPr>
              <a:t>Role-Play Techniques</a:t>
            </a:r>
          </a:p>
        </p:txBody>
      </p:sp>
      <p:sp>
        <p:nvSpPr>
          <p:cNvPr id="3" name="Text Placeholder 2">
            <a:extLst>
              <a:ext uri="{FF2B5EF4-FFF2-40B4-BE49-F238E27FC236}">
                <a16:creationId xmlns:a16="http://schemas.microsoft.com/office/drawing/2014/main" id="{3E8E2921-7470-E389-55F8-6BBFFCA26C8F}"/>
              </a:ext>
            </a:extLst>
          </p:cNvPr>
          <p:cNvSpPr>
            <a:spLocks noGrp="1"/>
          </p:cNvSpPr>
          <p:nvPr>
            <p:ph type="body" idx="1"/>
          </p:nvPr>
        </p:nvSpPr>
        <p:spPr>
          <a:xfrm>
            <a:off x="654913" y="1290003"/>
            <a:ext cx="10515600" cy="386397"/>
          </a:xfrm>
        </p:spPr>
        <p:txBody>
          <a:bodyPr>
            <a:normAutofit/>
          </a:bodyPr>
          <a:lstStyle/>
          <a:p>
            <a:r>
              <a:rPr lang="en-US" dirty="0"/>
              <a:t>____________________________________________________________________________</a:t>
            </a:r>
          </a:p>
        </p:txBody>
      </p:sp>
      <p:sp>
        <p:nvSpPr>
          <p:cNvPr id="6" name="Content Placeholder 5">
            <a:extLst>
              <a:ext uri="{FF2B5EF4-FFF2-40B4-BE49-F238E27FC236}">
                <a16:creationId xmlns:a16="http://schemas.microsoft.com/office/drawing/2014/main" id="{D45A7383-E4C5-3839-8A9E-A6CC5B2CF4AD}"/>
              </a:ext>
            </a:extLst>
          </p:cNvPr>
          <p:cNvSpPr>
            <a:spLocks noGrp="1"/>
          </p:cNvSpPr>
          <p:nvPr>
            <p:ph sz="half" idx="11"/>
          </p:nvPr>
        </p:nvSpPr>
        <p:spPr>
          <a:xfrm>
            <a:off x="1315396" y="2505894"/>
            <a:ext cx="4923479" cy="3056436"/>
          </a:xfrm>
        </p:spPr>
        <p:txBody>
          <a:bodyPr/>
          <a:lstStyle/>
          <a:p>
            <a:pPr marL="457200" indent="-457200">
              <a:buFont typeface="+mj-lt"/>
              <a:buAutoNum type="arabicPeriod"/>
            </a:pPr>
            <a:r>
              <a:rPr lang="en-US" sz="2400" dirty="0">
                <a:latin typeface="Gordita" pitchFamily="50" charset="0"/>
                <a:cs typeface="Gordita" pitchFamily="50" charset="0"/>
              </a:rPr>
              <a:t>Observable behaviors</a:t>
            </a:r>
          </a:p>
          <a:p>
            <a:pPr marL="457200" indent="-457200">
              <a:buFont typeface="+mj-lt"/>
              <a:buAutoNum type="arabicPeriod"/>
            </a:pPr>
            <a:endParaRPr lang="en-US" sz="2400" dirty="0">
              <a:latin typeface="Gordita" pitchFamily="50" charset="0"/>
              <a:cs typeface="Gordita" pitchFamily="50" charset="0"/>
            </a:endParaRPr>
          </a:p>
          <a:p>
            <a:pPr marL="457200" indent="-457200">
              <a:buFont typeface="+mj-lt"/>
              <a:buAutoNum type="arabicPeriod"/>
            </a:pPr>
            <a:r>
              <a:rPr lang="en-US" sz="2400" dirty="0">
                <a:latin typeface="Gordita" pitchFamily="50" charset="0"/>
                <a:cs typeface="Gordita" pitchFamily="50" charset="0"/>
              </a:rPr>
              <a:t>Open-ended questions</a:t>
            </a:r>
          </a:p>
          <a:p>
            <a:pPr marL="457200" indent="-457200">
              <a:buFont typeface="+mj-lt"/>
              <a:buAutoNum type="arabicPeriod"/>
            </a:pPr>
            <a:endParaRPr lang="en-US" sz="2400" dirty="0">
              <a:latin typeface="Gordita" pitchFamily="50" charset="0"/>
              <a:cs typeface="Gordita" pitchFamily="50" charset="0"/>
            </a:endParaRPr>
          </a:p>
          <a:p>
            <a:pPr marL="457200" indent="-457200">
              <a:buFont typeface="+mj-lt"/>
              <a:buAutoNum type="arabicPeriod"/>
            </a:pPr>
            <a:r>
              <a:rPr lang="en-US" sz="2400" dirty="0">
                <a:latin typeface="Gordita" pitchFamily="50" charset="0"/>
                <a:cs typeface="Gordita" pitchFamily="50" charset="0"/>
              </a:rPr>
              <a:t>Reflections</a:t>
            </a:r>
          </a:p>
        </p:txBody>
      </p:sp>
      <p:pic>
        <p:nvPicPr>
          <p:cNvPr id="9" name="Picture 8" descr="A group of people looking at a computer&#10;&#10;Description automatically generated with low confidence">
            <a:extLst>
              <a:ext uri="{FF2B5EF4-FFF2-40B4-BE49-F238E27FC236}">
                <a16:creationId xmlns:a16="http://schemas.microsoft.com/office/drawing/2014/main" id="{5D2FAB0B-F7F5-8B0C-8447-4EC56E6B40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86198" y="1857801"/>
            <a:ext cx="5601014" cy="3734009"/>
          </a:xfrm>
          <a:prstGeom prst="roundRect">
            <a:avLst/>
          </a:prstGeom>
        </p:spPr>
      </p:pic>
    </p:spTree>
    <p:extLst>
      <p:ext uri="{BB962C8B-B14F-4D97-AF65-F5344CB8AC3E}">
        <p14:creationId xmlns:p14="http://schemas.microsoft.com/office/powerpoint/2010/main" val="573546281"/>
      </p:ext>
    </p:extLst>
  </p:cSld>
  <p:clrMapOvr>
    <a:masterClrMapping/>
  </p:clrMapOvr>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737DA-FFEB-9641-74BB-FC302B919B16}"/>
              </a:ext>
            </a:extLst>
          </p:cNvPr>
          <p:cNvSpPr>
            <a:spLocks noGrp="1"/>
          </p:cNvSpPr>
          <p:nvPr>
            <p:ph idx="10"/>
          </p:nvPr>
        </p:nvSpPr>
        <p:spPr>
          <a:xfrm>
            <a:off x="8077199" y="1989250"/>
            <a:ext cx="2923564" cy="1811785"/>
          </a:xfrm>
        </p:spPr>
        <p:txBody>
          <a:bodyPr>
            <a:noAutofit/>
          </a:bodyPr>
          <a:lstStyle/>
          <a:p>
            <a:pPr algn="r"/>
            <a:r>
              <a:rPr lang="en-US" sz="4800" dirty="0">
                <a:latin typeface="FreightText Pro Bold" panose="02000803080000020004" pitchFamily="50" charset="0"/>
              </a:rPr>
              <a:t>Referral </a:t>
            </a:r>
          </a:p>
          <a:p>
            <a:pPr algn="r"/>
            <a:r>
              <a:rPr lang="en-US" sz="4800" dirty="0">
                <a:latin typeface="FreightText Pro Bold" panose="02000803080000020004" pitchFamily="50" charset="0"/>
              </a:rPr>
              <a:t>Policy</a:t>
            </a:r>
          </a:p>
        </p:txBody>
      </p:sp>
      <p:sp>
        <p:nvSpPr>
          <p:cNvPr id="5" name="Content Placeholder 4">
            <a:extLst>
              <a:ext uri="{FF2B5EF4-FFF2-40B4-BE49-F238E27FC236}">
                <a16:creationId xmlns:a16="http://schemas.microsoft.com/office/drawing/2014/main" id="{C87CD7C8-00B1-4513-F5F3-7CDA21A66AC5}"/>
              </a:ext>
            </a:extLst>
          </p:cNvPr>
          <p:cNvSpPr>
            <a:spLocks noGrp="1"/>
          </p:cNvSpPr>
          <p:nvPr>
            <p:ph sz="half" idx="2"/>
          </p:nvPr>
        </p:nvSpPr>
        <p:spPr/>
        <p:txBody>
          <a:bodyPr/>
          <a:lstStyle/>
          <a:p>
            <a:pPr marL="342900" indent="-342900">
              <a:buFont typeface="Arial" panose="020B0604020202020204" pitchFamily="34" charset="0"/>
              <a:buChar char="•"/>
            </a:pPr>
            <a:r>
              <a:rPr lang="en-US" dirty="0">
                <a:latin typeface="Gordita" pitchFamily="50" charset="0"/>
                <a:cs typeface="Gordita" pitchFamily="50" charset="0"/>
              </a:rPr>
              <a:t>What is the referral policy in our school? To whom do you make a referral if you are worried about a student in psychological distress that is not deemed an imminent threat to a student’s life?</a:t>
            </a:r>
          </a:p>
          <a:p>
            <a:pPr marL="342900" indent="-342900">
              <a:buFont typeface="Arial" panose="020B0604020202020204" pitchFamily="34" charset="0"/>
              <a:buChar char="•"/>
            </a:pPr>
            <a:endParaRPr lang="en-US" dirty="0">
              <a:latin typeface="Gordita" pitchFamily="50" charset="0"/>
              <a:cs typeface="Gordita" pitchFamily="50" charset="0"/>
            </a:endParaRPr>
          </a:p>
          <a:p>
            <a:pPr marL="342900" indent="-342900">
              <a:buFont typeface="Arial" panose="020B0604020202020204" pitchFamily="34" charset="0"/>
              <a:buChar char="•"/>
            </a:pPr>
            <a:r>
              <a:rPr lang="en-US" dirty="0">
                <a:latin typeface="Gordita" pitchFamily="50" charset="0"/>
                <a:cs typeface="Gordita" pitchFamily="50" charset="0"/>
              </a:rPr>
              <a:t>Is that the school psychologist, counselor, social worker, or nurse?</a:t>
            </a:r>
          </a:p>
          <a:p>
            <a:endParaRPr lang="en-US" dirty="0">
              <a:latin typeface="Gordita" pitchFamily="50" charset="0"/>
              <a:cs typeface="Gordita" pitchFamily="50" charset="0"/>
            </a:endParaRPr>
          </a:p>
        </p:txBody>
      </p:sp>
    </p:spTree>
    <p:extLst>
      <p:ext uri="{BB962C8B-B14F-4D97-AF65-F5344CB8AC3E}">
        <p14:creationId xmlns:p14="http://schemas.microsoft.com/office/powerpoint/2010/main" val="27038372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CFC635-A193-3D82-C6B4-3FD82F23C22D}"/>
              </a:ext>
            </a:extLst>
          </p:cNvPr>
          <p:cNvSpPr>
            <a:spLocks noGrp="1"/>
          </p:cNvSpPr>
          <p:nvPr>
            <p:ph type="body" sz="quarter" idx="11"/>
          </p:nvPr>
        </p:nvSpPr>
        <p:spPr/>
        <p:txBody>
          <a:bodyPr/>
          <a:lstStyle/>
          <a:p>
            <a:r>
              <a:rPr lang="en-US" dirty="0">
                <a:latin typeface="FreightText Pro Bold" panose="02000803080000020004" pitchFamily="50" charset="0"/>
              </a:rPr>
              <a:t>Insert local resources</a:t>
            </a:r>
          </a:p>
        </p:txBody>
      </p:sp>
    </p:spTree>
    <p:extLst>
      <p:ext uri="{BB962C8B-B14F-4D97-AF65-F5344CB8AC3E}">
        <p14:creationId xmlns:p14="http://schemas.microsoft.com/office/powerpoint/2010/main" val="38909839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22E7073-1703-3F46-5260-FFD5355CCFAD}"/>
              </a:ext>
            </a:extLst>
          </p:cNvPr>
          <p:cNvSpPr>
            <a:spLocks noGrp="1"/>
          </p:cNvSpPr>
          <p:nvPr>
            <p:ph type="body" idx="10"/>
          </p:nvPr>
        </p:nvSpPr>
        <p:spPr>
          <a:xfrm>
            <a:off x="5734278" y="1290003"/>
            <a:ext cx="5157787" cy="386397"/>
          </a:xfrm>
        </p:spPr>
        <p:txBody>
          <a:bodyPr>
            <a:noAutofit/>
          </a:bodyPr>
          <a:lstStyle/>
          <a:p>
            <a:r>
              <a:rPr lang="en-US" sz="3200" dirty="0">
                <a:solidFill>
                  <a:srgbClr val="FAA519"/>
                </a:solidFill>
                <a:latin typeface="Gordita" pitchFamily="50" charset="0"/>
                <a:cs typeface="Gordita" pitchFamily="50" charset="0"/>
              </a:rPr>
              <a:t>3, 2, 1 Activity</a:t>
            </a:r>
          </a:p>
        </p:txBody>
      </p:sp>
      <p:sp>
        <p:nvSpPr>
          <p:cNvPr id="6" name="Content Placeholder 5">
            <a:extLst>
              <a:ext uri="{FF2B5EF4-FFF2-40B4-BE49-F238E27FC236}">
                <a16:creationId xmlns:a16="http://schemas.microsoft.com/office/drawing/2014/main" id="{421019C7-090A-4763-1318-BDA1B66A5994}"/>
              </a:ext>
            </a:extLst>
          </p:cNvPr>
          <p:cNvSpPr>
            <a:spLocks noGrp="1"/>
          </p:cNvSpPr>
          <p:nvPr>
            <p:ph sz="half" idx="11"/>
          </p:nvPr>
        </p:nvSpPr>
        <p:spPr>
          <a:xfrm>
            <a:off x="5734279" y="1790930"/>
            <a:ext cx="5157787" cy="3684588"/>
          </a:xfrm>
        </p:spPr>
        <p:txBody>
          <a:bodyPr/>
          <a:lstStyle/>
          <a:p>
            <a:endParaRPr lang="en-US" dirty="0">
              <a:latin typeface="Gordita" pitchFamily="50" charset="0"/>
              <a:cs typeface="Gordita" pitchFamily="50" charset="0"/>
            </a:endParaRPr>
          </a:p>
          <a:p>
            <a:pPr marL="0" indent="0">
              <a:buNone/>
            </a:pPr>
            <a:r>
              <a:rPr lang="en-US" b="1" dirty="0">
                <a:latin typeface="Gordita" pitchFamily="50" charset="0"/>
                <a:cs typeface="Gordita" pitchFamily="50" charset="0"/>
              </a:rPr>
              <a:t>Q. </a:t>
            </a:r>
            <a:r>
              <a:rPr lang="en-US" dirty="0">
                <a:latin typeface="Gordita" pitchFamily="50" charset="0"/>
                <a:cs typeface="Gordita" pitchFamily="50" charset="0"/>
              </a:rPr>
              <a:t>What are 3 things you learned?</a:t>
            </a:r>
          </a:p>
          <a:p>
            <a:pPr marL="0" indent="0">
              <a:buNone/>
            </a:pPr>
            <a:endParaRPr lang="en-US" b="1" dirty="0">
              <a:latin typeface="Gordita" pitchFamily="50" charset="0"/>
              <a:cs typeface="Gordita" pitchFamily="50" charset="0"/>
            </a:endParaRPr>
          </a:p>
          <a:p>
            <a:pPr marL="0" indent="0">
              <a:buNone/>
            </a:pPr>
            <a:r>
              <a:rPr lang="en-US" b="1" dirty="0">
                <a:latin typeface="Gordita" pitchFamily="50" charset="0"/>
                <a:cs typeface="Gordita" pitchFamily="50" charset="0"/>
              </a:rPr>
              <a:t>Q. </a:t>
            </a:r>
            <a:r>
              <a:rPr lang="en-US" dirty="0">
                <a:latin typeface="Gordita" pitchFamily="50" charset="0"/>
                <a:cs typeface="Gordita" pitchFamily="50" charset="0"/>
              </a:rPr>
              <a:t>What are 2 questions you have?</a:t>
            </a:r>
          </a:p>
          <a:p>
            <a:pPr marL="0" indent="0">
              <a:buNone/>
            </a:pPr>
            <a:endParaRPr lang="en-US" b="1" dirty="0">
              <a:latin typeface="Gordita" pitchFamily="50" charset="0"/>
              <a:cs typeface="Gordita" pitchFamily="50" charset="0"/>
            </a:endParaRPr>
          </a:p>
          <a:p>
            <a:pPr marL="0" indent="0">
              <a:buNone/>
            </a:pPr>
            <a:r>
              <a:rPr lang="en-US" b="1" dirty="0">
                <a:latin typeface="Gordita" pitchFamily="50" charset="0"/>
                <a:cs typeface="Gordita" pitchFamily="50" charset="0"/>
              </a:rPr>
              <a:t>Q. </a:t>
            </a:r>
            <a:r>
              <a:rPr lang="en-US" dirty="0">
                <a:latin typeface="Gordita" pitchFamily="50" charset="0"/>
                <a:cs typeface="Gordita" pitchFamily="50" charset="0"/>
              </a:rPr>
              <a:t>What is 1 way you’re going to change your practice?</a:t>
            </a:r>
            <a:endParaRPr lang="en-US" b="1" dirty="0">
              <a:latin typeface="Gordita" pitchFamily="50" charset="0"/>
              <a:cs typeface="Gordita" pitchFamily="50" charset="0"/>
            </a:endParaRPr>
          </a:p>
        </p:txBody>
      </p:sp>
      <p:pic>
        <p:nvPicPr>
          <p:cNvPr id="10" name="Picture 9" descr="A picture containing text, person, indoor, document&#10;&#10;Description automatically generated">
            <a:extLst>
              <a:ext uri="{FF2B5EF4-FFF2-40B4-BE49-F238E27FC236}">
                <a16:creationId xmlns:a16="http://schemas.microsoft.com/office/drawing/2014/main" id="{C214BC90-2E4B-3D50-0CAF-795C0394CB3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6250" y="1511808"/>
            <a:ext cx="5280635" cy="3524250"/>
          </a:xfrm>
          <a:prstGeom prst="roundRect">
            <a:avLst/>
          </a:prstGeom>
        </p:spPr>
      </p:pic>
    </p:spTree>
    <p:extLst>
      <p:ext uri="{BB962C8B-B14F-4D97-AF65-F5344CB8AC3E}">
        <p14:creationId xmlns:p14="http://schemas.microsoft.com/office/powerpoint/2010/main" val="1115720212"/>
      </p:ext>
    </p:extLst>
  </p:cSld>
  <p:clrMapOvr>
    <a:masterClrMapping/>
  </p:clrMapOvr>
  <p:extLst>
    <p:ext uri="{6950BFC3-D8DA-4A85-94F7-54DA5524770B}">
      <p188:commentRel xmlns:p188="http://schemas.microsoft.com/office/powerpoint/2018/8/main" r:id="rId2"/>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22E7073-1703-3F46-5260-FFD5355CCFAD}"/>
              </a:ext>
            </a:extLst>
          </p:cNvPr>
          <p:cNvSpPr>
            <a:spLocks noGrp="1"/>
          </p:cNvSpPr>
          <p:nvPr>
            <p:ph type="body" idx="10"/>
          </p:nvPr>
        </p:nvSpPr>
        <p:spPr>
          <a:xfrm>
            <a:off x="5619978" y="1192086"/>
            <a:ext cx="5157787" cy="386397"/>
          </a:xfrm>
        </p:spPr>
        <p:txBody>
          <a:bodyPr>
            <a:noAutofit/>
          </a:bodyPr>
          <a:lstStyle/>
          <a:p>
            <a:r>
              <a:rPr lang="en-US" sz="3200" dirty="0">
                <a:solidFill>
                  <a:srgbClr val="FAA519"/>
                </a:solidFill>
                <a:latin typeface="Gordita" pitchFamily="50" charset="0"/>
                <a:cs typeface="Gordita" pitchFamily="50" charset="0"/>
              </a:rPr>
              <a:t>Bridging the Gap</a:t>
            </a:r>
          </a:p>
        </p:txBody>
      </p:sp>
      <p:sp>
        <p:nvSpPr>
          <p:cNvPr id="6" name="Content Placeholder 5">
            <a:extLst>
              <a:ext uri="{FF2B5EF4-FFF2-40B4-BE49-F238E27FC236}">
                <a16:creationId xmlns:a16="http://schemas.microsoft.com/office/drawing/2014/main" id="{421019C7-090A-4763-1318-BDA1B66A5994}"/>
              </a:ext>
            </a:extLst>
          </p:cNvPr>
          <p:cNvSpPr>
            <a:spLocks noGrp="1"/>
          </p:cNvSpPr>
          <p:nvPr>
            <p:ph sz="half" idx="11"/>
          </p:nvPr>
        </p:nvSpPr>
        <p:spPr>
          <a:xfrm>
            <a:off x="5619979" y="1693013"/>
            <a:ext cx="5157787" cy="4015510"/>
          </a:xfrm>
        </p:spPr>
        <p:txBody>
          <a:bodyPr/>
          <a:lstStyle/>
          <a:p>
            <a:endParaRPr lang="en-US" dirty="0">
              <a:latin typeface="Gordita" pitchFamily="50" charset="0"/>
              <a:cs typeface="Gordita" pitchFamily="50" charset="0"/>
            </a:endParaRPr>
          </a:p>
          <a:p>
            <a:pPr marL="0" indent="0">
              <a:buNone/>
            </a:pPr>
            <a:r>
              <a:rPr lang="en-US" b="1" dirty="0">
                <a:latin typeface="Gordita" pitchFamily="50" charset="0"/>
                <a:cs typeface="Gordita" pitchFamily="50" charset="0"/>
              </a:rPr>
              <a:t>Q. Where You Are: </a:t>
            </a:r>
            <a:r>
              <a:rPr lang="en-US" dirty="0">
                <a:latin typeface="Gordita" pitchFamily="50" charset="0"/>
                <a:cs typeface="Gordita" pitchFamily="50" charset="0"/>
              </a:rPr>
              <a:t>List some of your observations.</a:t>
            </a:r>
          </a:p>
          <a:p>
            <a:pPr marL="0" indent="0">
              <a:buNone/>
            </a:pPr>
            <a:endParaRPr lang="en-US" b="1" dirty="0">
              <a:latin typeface="Gordita" pitchFamily="50" charset="0"/>
              <a:cs typeface="Gordita" pitchFamily="50" charset="0"/>
            </a:endParaRPr>
          </a:p>
          <a:p>
            <a:pPr marL="0" indent="0">
              <a:buNone/>
            </a:pPr>
            <a:r>
              <a:rPr lang="en-US" b="1" dirty="0">
                <a:latin typeface="Gordita" pitchFamily="50" charset="0"/>
                <a:cs typeface="Gordita" pitchFamily="50" charset="0"/>
              </a:rPr>
              <a:t>Q. Where You’d Like To Be: </a:t>
            </a:r>
            <a:r>
              <a:rPr lang="en-US" dirty="0">
                <a:latin typeface="Gordita" pitchFamily="50" charset="0"/>
                <a:cs typeface="Gordita" pitchFamily="50" charset="0"/>
              </a:rPr>
              <a:t>List some of the qualities of your ideal school.</a:t>
            </a:r>
          </a:p>
          <a:p>
            <a:pPr marL="0" indent="0">
              <a:buNone/>
            </a:pPr>
            <a:endParaRPr lang="en-US" b="1" dirty="0">
              <a:latin typeface="Gordita" pitchFamily="50" charset="0"/>
              <a:cs typeface="Gordita" pitchFamily="50" charset="0"/>
            </a:endParaRPr>
          </a:p>
          <a:p>
            <a:pPr marL="0" indent="0">
              <a:buNone/>
            </a:pPr>
            <a:r>
              <a:rPr lang="en-US" b="1" dirty="0">
                <a:latin typeface="Gordita" pitchFamily="50" charset="0"/>
                <a:cs typeface="Gordita" pitchFamily="50" charset="0"/>
              </a:rPr>
              <a:t>Q. What It Takes: </a:t>
            </a:r>
            <a:r>
              <a:rPr lang="en-US" dirty="0">
                <a:latin typeface="Gordita" pitchFamily="50" charset="0"/>
                <a:cs typeface="Gordita" pitchFamily="50" charset="0"/>
              </a:rPr>
              <a:t>List some ideas that might bridge the gap between where you are and where you’d like to be. What could happen to bring your school one step closer to your ideal?</a:t>
            </a:r>
            <a:endParaRPr lang="en-US" b="1" dirty="0">
              <a:latin typeface="Gordita" pitchFamily="50" charset="0"/>
              <a:cs typeface="Gordita" pitchFamily="50" charset="0"/>
            </a:endParaRPr>
          </a:p>
        </p:txBody>
      </p:sp>
      <p:pic>
        <p:nvPicPr>
          <p:cNvPr id="3" name="Graphic 2" descr="Person with idea with solid fill">
            <a:extLst>
              <a:ext uri="{FF2B5EF4-FFF2-40B4-BE49-F238E27FC236}">
                <a16:creationId xmlns:a16="http://schemas.microsoft.com/office/drawing/2014/main" id="{8060E950-871E-1F13-1503-2DCB343196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0600" y="1192086"/>
            <a:ext cx="3771900" cy="3771900"/>
          </a:xfrm>
          <a:prstGeom prst="rect">
            <a:avLst/>
          </a:prstGeom>
        </p:spPr>
      </p:pic>
    </p:spTree>
    <p:extLst>
      <p:ext uri="{BB962C8B-B14F-4D97-AF65-F5344CB8AC3E}">
        <p14:creationId xmlns:p14="http://schemas.microsoft.com/office/powerpoint/2010/main" val="3892324928"/>
      </p:ext>
    </p:extLst>
  </p:cSld>
  <p:clrMapOvr>
    <a:masterClrMapping/>
  </p:clrMapOvr>
  <p:extLst>
    <p:ext uri="{6950BFC3-D8DA-4A85-94F7-54DA5524770B}">
      <p188:commentRel xmlns:p188="http://schemas.microsoft.com/office/powerpoint/2018/8/main" r:id="rId2"/>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B9FC8-56B9-BA5D-567D-D8494B253D97}"/>
              </a:ext>
            </a:extLst>
          </p:cNvPr>
          <p:cNvSpPr>
            <a:spLocks noGrp="1"/>
          </p:cNvSpPr>
          <p:nvPr>
            <p:ph type="title"/>
          </p:nvPr>
        </p:nvSpPr>
        <p:spPr>
          <a:xfrm>
            <a:off x="654914" y="509084"/>
            <a:ext cx="6714877" cy="742826"/>
          </a:xfrm>
        </p:spPr>
        <p:txBody>
          <a:bodyPr/>
          <a:lstStyle/>
          <a:p>
            <a:r>
              <a:rPr lang="en-US" dirty="0">
                <a:latin typeface="FreightText Pro Bold" panose="02000803080000020004" pitchFamily="50" charset="0"/>
              </a:rPr>
              <a:t>Thank you!</a:t>
            </a:r>
          </a:p>
        </p:txBody>
      </p:sp>
      <p:sp>
        <p:nvSpPr>
          <p:cNvPr id="3" name="Content Placeholder 2">
            <a:extLst>
              <a:ext uri="{FF2B5EF4-FFF2-40B4-BE49-F238E27FC236}">
                <a16:creationId xmlns:a16="http://schemas.microsoft.com/office/drawing/2014/main" id="{39AEDF20-D4C9-BD61-C589-D02E90C91DDF}"/>
              </a:ext>
            </a:extLst>
          </p:cNvPr>
          <p:cNvSpPr>
            <a:spLocks noGrp="1"/>
          </p:cNvSpPr>
          <p:nvPr>
            <p:ph sz="half" idx="2"/>
          </p:nvPr>
        </p:nvSpPr>
        <p:spPr>
          <a:xfrm>
            <a:off x="654914" y="1870297"/>
            <a:ext cx="5441086" cy="2495613"/>
          </a:xfrm>
        </p:spPr>
        <p:txBody>
          <a:bodyPr/>
          <a:lstStyle/>
          <a:p>
            <a:r>
              <a:rPr lang="en-US" sz="2400" dirty="0">
                <a:latin typeface="Gordita" pitchFamily="50" charset="0"/>
                <a:cs typeface="Gordita" pitchFamily="50" charset="0"/>
              </a:rPr>
              <a:t>The conversations you have with students can open the door to them getting the help they need.</a:t>
            </a:r>
          </a:p>
          <a:p>
            <a:endParaRPr lang="en-US" sz="2400" dirty="0">
              <a:latin typeface="Gordita" pitchFamily="50" charset="0"/>
              <a:cs typeface="Gordita" pitchFamily="50" charset="0"/>
            </a:endParaRPr>
          </a:p>
          <a:p>
            <a:r>
              <a:rPr lang="en-US" sz="2400" dirty="0">
                <a:latin typeface="Gordita" pitchFamily="50" charset="0"/>
                <a:cs typeface="Gordita" pitchFamily="50" charset="0"/>
              </a:rPr>
              <a:t>If you do this for just </a:t>
            </a:r>
            <a:r>
              <a:rPr lang="en-US" sz="2400" b="1" i="1" dirty="0">
                <a:latin typeface="Gordita" pitchFamily="50" charset="0"/>
                <a:cs typeface="Gordita" pitchFamily="50" charset="0"/>
              </a:rPr>
              <a:t>one</a:t>
            </a:r>
            <a:r>
              <a:rPr lang="en-US" sz="2400" dirty="0">
                <a:latin typeface="Gordita" pitchFamily="50" charset="0"/>
                <a:cs typeface="Gordita" pitchFamily="50" charset="0"/>
              </a:rPr>
              <a:t> student, you will have made a </a:t>
            </a:r>
            <a:r>
              <a:rPr lang="en-US" sz="2400" b="1" i="1" dirty="0">
                <a:latin typeface="Gordita" pitchFamily="50" charset="0"/>
                <a:cs typeface="Gordita" pitchFamily="50" charset="0"/>
              </a:rPr>
              <a:t>difference.</a:t>
            </a:r>
            <a:endParaRPr lang="en-US" sz="2400" dirty="0">
              <a:latin typeface="Gordita" pitchFamily="50" charset="0"/>
              <a:cs typeface="Gordita" pitchFamily="50" charset="0"/>
            </a:endParaRPr>
          </a:p>
        </p:txBody>
      </p:sp>
    </p:spTree>
    <p:extLst>
      <p:ext uri="{BB962C8B-B14F-4D97-AF65-F5344CB8AC3E}">
        <p14:creationId xmlns:p14="http://schemas.microsoft.com/office/powerpoint/2010/main" val="4059526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543D9-850A-5D05-43D4-8219843B20DC}"/>
              </a:ext>
            </a:extLst>
          </p:cNvPr>
          <p:cNvSpPr>
            <a:spLocks noGrp="1"/>
          </p:cNvSpPr>
          <p:nvPr>
            <p:ph type="title"/>
          </p:nvPr>
        </p:nvSpPr>
        <p:spPr>
          <a:xfrm>
            <a:off x="654914" y="481248"/>
            <a:ext cx="10515600" cy="597577"/>
          </a:xfrm>
        </p:spPr>
        <p:txBody>
          <a:bodyPr/>
          <a:lstStyle/>
          <a:p>
            <a:r>
              <a:rPr lang="en-US" dirty="0">
                <a:latin typeface="FreightText Pro Bold" panose="02000803080000020004" pitchFamily="50" charset="0"/>
              </a:rPr>
              <a:t>Group Norms</a:t>
            </a:r>
          </a:p>
        </p:txBody>
      </p:sp>
      <p:sp>
        <p:nvSpPr>
          <p:cNvPr id="3" name="Text Placeholder 2">
            <a:extLst>
              <a:ext uri="{FF2B5EF4-FFF2-40B4-BE49-F238E27FC236}">
                <a16:creationId xmlns:a16="http://schemas.microsoft.com/office/drawing/2014/main" id="{F6191F69-F67A-6F5C-7844-DF77F92E350B}"/>
              </a:ext>
            </a:extLst>
          </p:cNvPr>
          <p:cNvSpPr>
            <a:spLocks noGrp="1"/>
          </p:cNvSpPr>
          <p:nvPr>
            <p:ph type="body" idx="1"/>
          </p:nvPr>
        </p:nvSpPr>
        <p:spPr>
          <a:xfrm>
            <a:off x="654913" y="1078825"/>
            <a:ext cx="9282462" cy="597576"/>
          </a:xfrm>
        </p:spPr>
        <p:txBody>
          <a:bodyPr>
            <a:normAutofit/>
          </a:bodyPr>
          <a:lstStyle/>
          <a:p>
            <a:r>
              <a:rPr lang="en-US" dirty="0"/>
              <a:t>___________________________________________________________________</a:t>
            </a:r>
          </a:p>
        </p:txBody>
      </p:sp>
      <p:sp>
        <p:nvSpPr>
          <p:cNvPr id="4" name="Content Placeholder 3">
            <a:extLst>
              <a:ext uri="{FF2B5EF4-FFF2-40B4-BE49-F238E27FC236}">
                <a16:creationId xmlns:a16="http://schemas.microsoft.com/office/drawing/2014/main" id="{009F85EC-78A5-DE5B-B00A-53E544D29C0A}"/>
              </a:ext>
            </a:extLst>
          </p:cNvPr>
          <p:cNvSpPr>
            <a:spLocks noGrp="1"/>
          </p:cNvSpPr>
          <p:nvPr>
            <p:ph sz="half" idx="2"/>
          </p:nvPr>
        </p:nvSpPr>
        <p:spPr/>
        <p:txBody>
          <a:bodyPr/>
          <a:lstStyle/>
          <a:p>
            <a:r>
              <a:rPr lang="en-US" dirty="0">
                <a:latin typeface="Gordita" pitchFamily="50" charset="0"/>
                <a:cs typeface="Gordita" pitchFamily="50" charset="0"/>
              </a:rPr>
              <a:t>Actively participate.</a:t>
            </a:r>
          </a:p>
          <a:p>
            <a:r>
              <a:rPr lang="en-US" dirty="0">
                <a:latin typeface="Gordita" pitchFamily="50" charset="0"/>
                <a:cs typeface="Gordita" pitchFamily="50" charset="0"/>
              </a:rPr>
              <a:t>Be respectful.</a:t>
            </a:r>
          </a:p>
          <a:p>
            <a:r>
              <a:rPr lang="en-US" dirty="0">
                <a:latin typeface="Gordita" pitchFamily="50" charset="0"/>
                <a:cs typeface="Gordita" pitchFamily="50" charset="0"/>
              </a:rPr>
              <a:t>When sharing stories, do NOT share names or other identifying information of students or staff.</a:t>
            </a:r>
          </a:p>
          <a:p>
            <a:r>
              <a:rPr lang="en-US" dirty="0">
                <a:latin typeface="Gordita" pitchFamily="50" charset="0"/>
                <a:cs typeface="Gordita" pitchFamily="50" charset="0"/>
              </a:rPr>
              <a:t>Seek help if you would like to discuss personal mental health.</a:t>
            </a:r>
          </a:p>
          <a:p>
            <a:r>
              <a:rPr lang="en-US" dirty="0">
                <a:latin typeface="Gordita" pitchFamily="50" charset="0"/>
                <a:cs typeface="Gordita" pitchFamily="50" charset="0"/>
              </a:rPr>
              <a:t>If you find any material triggering, take a break and rejoin later. Reach out to let me know.</a:t>
            </a:r>
          </a:p>
          <a:p>
            <a:r>
              <a:rPr lang="en-US" dirty="0">
                <a:latin typeface="Gordita" pitchFamily="50" charset="0"/>
                <a:cs typeface="Gordita" pitchFamily="50" charset="0"/>
              </a:rPr>
              <a:t>Talk to me after the workshop if you are concerned about a student and have questions.</a:t>
            </a:r>
          </a:p>
        </p:txBody>
      </p:sp>
    </p:spTree>
    <p:extLst>
      <p:ext uri="{BB962C8B-B14F-4D97-AF65-F5344CB8AC3E}">
        <p14:creationId xmlns:p14="http://schemas.microsoft.com/office/powerpoint/2010/main" val="1206845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nature, mountain&#10;&#10;Description automatically generated">
            <a:extLst>
              <a:ext uri="{FF2B5EF4-FFF2-40B4-BE49-F238E27FC236}">
                <a16:creationId xmlns:a16="http://schemas.microsoft.com/office/drawing/2014/main" id="{1655A7E4-C443-BC25-7597-46C405737402}"/>
              </a:ext>
            </a:extLst>
          </p:cNvPr>
          <p:cNvPicPr>
            <a:picLocks noGrp="1" noChangeAspect="1"/>
          </p:cNvPicPr>
          <p:nvPr>
            <p:ph idx="10"/>
          </p:nvPr>
        </p:nvPicPr>
        <p:blipFill>
          <a:blip r:embed="rId2"/>
          <a:stretch>
            <a:fillRect/>
          </a:stretch>
        </p:blipFill>
        <p:spPr>
          <a:xfrm>
            <a:off x="7163791" y="1255059"/>
            <a:ext cx="5024615" cy="3729692"/>
          </a:xfrm>
        </p:spPr>
      </p:pic>
      <p:sp>
        <p:nvSpPr>
          <p:cNvPr id="4" name="Text Placeholder 3">
            <a:extLst>
              <a:ext uri="{FF2B5EF4-FFF2-40B4-BE49-F238E27FC236}">
                <a16:creationId xmlns:a16="http://schemas.microsoft.com/office/drawing/2014/main" id="{34D6E78A-93AE-EBFF-3D13-B97D63B882B1}"/>
              </a:ext>
            </a:extLst>
          </p:cNvPr>
          <p:cNvSpPr>
            <a:spLocks noGrp="1"/>
          </p:cNvSpPr>
          <p:nvPr>
            <p:ph type="body" idx="1"/>
          </p:nvPr>
        </p:nvSpPr>
        <p:spPr>
          <a:xfrm>
            <a:off x="654913" y="949339"/>
            <a:ext cx="6498921" cy="386397"/>
          </a:xfrm>
        </p:spPr>
        <p:txBody>
          <a:bodyPr/>
          <a:lstStyle/>
          <a:p>
            <a:r>
              <a:rPr lang="en-US" dirty="0">
                <a:latin typeface="Gordita" pitchFamily="50" charset="0"/>
                <a:cs typeface="Gordita" pitchFamily="50" charset="0"/>
              </a:rPr>
              <a:t>WRITE AN “AEIOU” DESCRIPTION.</a:t>
            </a:r>
          </a:p>
        </p:txBody>
      </p:sp>
      <p:sp>
        <p:nvSpPr>
          <p:cNvPr id="5" name="Content Placeholder 4">
            <a:extLst>
              <a:ext uri="{FF2B5EF4-FFF2-40B4-BE49-F238E27FC236}">
                <a16:creationId xmlns:a16="http://schemas.microsoft.com/office/drawing/2014/main" id="{DC0AECD4-38C0-CB31-C2B2-2844A954CBC3}"/>
              </a:ext>
            </a:extLst>
          </p:cNvPr>
          <p:cNvSpPr>
            <a:spLocks noGrp="1"/>
          </p:cNvSpPr>
          <p:nvPr>
            <p:ph sz="half" idx="2"/>
          </p:nvPr>
        </p:nvSpPr>
        <p:spPr>
          <a:xfrm>
            <a:off x="654914" y="1611630"/>
            <a:ext cx="6498921" cy="3684588"/>
          </a:xfrm>
        </p:spPr>
        <p:txBody>
          <a:bodyPr/>
          <a:lstStyle/>
          <a:p>
            <a:pPr marL="0" indent="0">
              <a:buNone/>
            </a:pPr>
            <a:r>
              <a:rPr lang="en-US" b="1" dirty="0">
                <a:latin typeface="Gordita" pitchFamily="50" charset="0"/>
                <a:cs typeface="Gordita" pitchFamily="50" charset="0"/>
              </a:rPr>
              <a:t>A = Adjective </a:t>
            </a:r>
            <a:r>
              <a:rPr lang="en-US" dirty="0">
                <a:latin typeface="Gordita" pitchFamily="50" charset="0"/>
                <a:cs typeface="Gordita" pitchFamily="50" charset="0"/>
              </a:rPr>
              <a:t>– What word describes this image?</a:t>
            </a:r>
          </a:p>
          <a:p>
            <a:pPr marL="0" indent="0">
              <a:buNone/>
            </a:pPr>
            <a:endParaRPr lang="en-US" dirty="0">
              <a:latin typeface="Gordita" pitchFamily="50" charset="0"/>
              <a:cs typeface="Gordita" pitchFamily="50" charset="0"/>
            </a:endParaRPr>
          </a:p>
          <a:p>
            <a:pPr marL="0" indent="0">
              <a:buNone/>
            </a:pPr>
            <a:r>
              <a:rPr lang="en-US" b="1" dirty="0">
                <a:latin typeface="Gordita" pitchFamily="50" charset="0"/>
                <a:cs typeface="Gordita" pitchFamily="50" charset="0"/>
              </a:rPr>
              <a:t>E = Emotion </a:t>
            </a:r>
            <a:r>
              <a:rPr lang="en-US" dirty="0">
                <a:latin typeface="Gordita" pitchFamily="50" charset="0"/>
                <a:cs typeface="Gordita" pitchFamily="50" charset="0"/>
              </a:rPr>
              <a:t>– How do you feel about the image?</a:t>
            </a:r>
          </a:p>
          <a:p>
            <a:pPr marL="0" indent="0">
              <a:buNone/>
            </a:pPr>
            <a:endParaRPr lang="en-US" dirty="0">
              <a:latin typeface="Gordita" pitchFamily="50" charset="0"/>
              <a:cs typeface="Gordita" pitchFamily="50" charset="0"/>
            </a:endParaRPr>
          </a:p>
          <a:p>
            <a:pPr marL="0" indent="0">
              <a:buNone/>
            </a:pPr>
            <a:r>
              <a:rPr lang="en-US" b="1" dirty="0">
                <a:latin typeface="Gordita" pitchFamily="50" charset="0"/>
                <a:cs typeface="Gordita" pitchFamily="50" charset="0"/>
              </a:rPr>
              <a:t>I = Interesting </a:t>
            </a:r>
            <a:r>
              <a:rPr lang="en-US" dirty="0">
                <a:latin typeface="Gordita" pitchFamily="50" charset="0"/>
                <a:cs typeface="Gordita" pitchFamily="50" charset="0"/>
              </a:rPr>
              <a:t>– What is interesting to you about the image?</a:t>
            </a:r>
          </a:p>
          <a:p>
            <a:pPr marL="0" indent="0">
              <a:buNone/>
            </a:pPr>
            <a:endParaRPr lang="en-US" dirty="0">
              <a:latin typeface="Gordita" pitchFamily="50" charset="0"/>
              <a:cs typeface="Gordita" pitchFamily="50" charset="0"/>
            </a:endParaRPr>
          </a:p>
          <a:p>
            <a:pPr marL="0" indent="0">
              <a:buNone/>
            </a:pPr>
            <a:r>
              <a:rPr lang="en-US" b="1" dirty="0">
                <a:latin typeface="Gordita" pitchFamily="50" charset="0"/>
                <a:cs typeface="Gordita" pitchFamily="50" charset="0"/>
              </a:rPr>
              <a:t>O = OMG </a:t>
            </a:r>
            <a:r>
              <a:rPr lang="en-US" dirty="0">
                <a:latin typeface="Gordita" pitchFamily="50" charset="0"/>
                <a:cs typeface="Gordita" pitchFamily="50" charset="0"/>
              </a:rPr>
              <a:t>– What surprised you about the image?</a:t>
            </a:r>
          </a:p>
          <a:p>
            <a:pPr marL="0" indent="0">
              <a:buNone/>
            </a:pPr>
            <a:endParaRPr lang="en-US" dirty="0">
              <a:latin typeface="Gordita" pitchFamily="50" charset="0"/>
              <a:cs typeface="Gordita" pitchFamily="50" charset="0"/>
            </a:endParaRPr>
          </a:p>
          <a:p>
            <a:pPr marL="0" indent="0">
              <a:buNone/>
            </a:pPr>
            <a:r>
              <a:rPr lang="en-US" b="1" dirty="0">
                <a:latin typeface="Gordita" pitchFamily="50" charset="0"/>
                <a:cs typeface="Gordita" pitchFamily="50" charset="0"/>
              </a:rPr>
              <a:t>U = Um? </a:t>
            </a:r>
            <a:r>
              <a:rPr lang="en-US" dirty="0">
                <a:latin typeface="Gordita" pitchFamily="50" charset="0"/>
                <a:cs typeface="Gordita" pitchFamily="50" charset="0"/>
              </a:rPr>
              <a:t>– What questions do you have about the image?</a:t>
            </a:r>
          </a:p>
        </p:txBody>
      </p:sp>
    </p:spTree>
    <p:extLst>
      <p:ext uri="{BB962C8B-B14F-4D97-AF65-F5344CB8AC3E}">
        <p14:creationId xmlns:p14="http://schemas.microsoft.com/office/powerpoint/2010/main" val="3347560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83958-F0AD-BA33-6476-8DBD1B1F7E01}"/>
              </a:ext>
            </a:extLst>
          </p:cNvPr>
          <p:cNvSpPr>
            <a:spLocks noGrp="1"/>
          </p:cNvSpPr>
          <p:nvPr>
            <p:ph type="title"/>
          </p:nvPr>
        </p:nvSpPr>
        <p:spPr/>
        <p:txBody>
          <a:bodyPr lIns="91440" tIns="45720" rIns="91440" bIns="45720" anchor="t"/>
          <a:lstStyle/>
          <a:p>
            <a:r>
              <a:rPr lang="en-US" dirty="0">
                <a:latin typeface="FreightText Pro Bold" panose="02000803080000020004" pitchFamily="50" charset="0"/>
                <a:cs typeface="Arial"/>
              </a:rPr>
              <a:t>About </a:t>
            </a:r>
            <a:r>
              <a:rPr lang="en-US" dirty="0" err="1">
                <a:latin typeface="FreightText Pro Bold" panose="02000803080000020004" pitchFamily="50" charset="0"/>
                <a:cs typeface="Arial"/>
              </a:rPr>
              <a:t>Kognito</a:t>
            </a:r>
          </a:p>
        </p:txBody>
      </p:sp>
      <p:sp>
        <p:nvSpPr>
          <p:cNvPr id="6" name="Content Placeholder 5">
            <a:extLst>
              <a:ext uri="{FF2B5EF4-FFF2-40B4-BE49-F238E27FC236}">
                <a16:creationId xmlns:a16="http://schemas.microsoft.com/office/drawing/2014/main" id="{4AECB1C1-6DE4-61DF-4E81-C4A513EAF5F5}"/>
              </a:ext>
            </a:extLst>
          </p:cNvPr>
          <p:cNvSpPr>
            <a:spLocks noGrp="1"/>
          </p:cNvSpPr>
          <p:nvPr>
            <p:ph sz="half" idx="11"/>
          </p:nvPr>
        </p:nvSpPr>
        <p:spPr>
          <a:xfrm>
            <a:off x="654914" y="1044142"/>
            <a:ext cx="6399441" cy="5061815"/>
          </a:xfrm>
        </p:spPr>
        <p:txBody>
          <a:bodyPr lIns="91440" tIns="45720" rIns="91440" bIns="45720" anchor="t"/>
          <a:lstStyle/>
          <a:p>
            <a:pPr marL="0" indent="0">
              <a:buNone/>
            </a:pPr>
            <a:r>
              <a:rPr lang="en-US" sz="1800" dirty="0" err="1">
                <a:latin typeface="Gordita"/>
                <a:cs typeface="Gordita" pitchFamily="50" charset="0"/>
              </a:rPr>
              <a:t>Kognito</a:t>
            </a:r>
            <a:r>
              <a:rPr lang="en-US" sz="1800" dirty="0">
                <a:latin typeface="Gordita"/>
                <a:cs typeface="Gordita" pitchFamily="50" charset="0"/>
              </a:rPr>
              <a:t> is a leading provider of practice-based digital learning experiences that provide strategies to improve mental health and well-being across schools and communities. </a:t>
            </a:r>
            <a:endParaRPr lang="en-US" sz="1800" dirty="0">
              <a:latin typeface="Gordita" pitchFamily="50" charset="0"/>
              <a:cs typeface="Gordita" pitchFamily="50" charset="0"/>
            </a:endParaRPr>
          </a:p>
          <a:p>
            <a:pPr marL="0" indent="0">
              <a:buNone/>
            </a:pPr>
            <a:br>
              <a:rPr lang="en-US" sz="1800" dirty="0">
                <a:latin typeface="Gordita" pitchFamily="50" charset="0"/>
                <a:cs typeface="Gordita" pitchFamily="50" charset="0"/>
              </a:rPr>
            </a:br>
            <a:r>
              <a:rPr lang="en-US" sz="1800" dirty="0">
                <a:latin typeface="Gordita"/>
                <a:cs typeface="Gordita" pitchFamily="50" charset="0"/>
              </a:rPr>
              <a:t>Our simulations are built on an interactive platform and integrates several evidence-based models and techniques, game mechanics, and learning principles, </a:t>
            </a:r>
            <a:r>
              <a:rPr lang="en-US" sz="1800" b="1" dirty="0">
                <a:latin typeface="Gordita"/>
                <a:cs typeface="Gordita" pitchFamily="50" charset="0"/>
              </a:rPr>
              <a:t>allowing users to learn by engaging in role-play conversations with emotionally responsive virtual humans.</a:t>
            </a:r>
          </a:p>
          <a:p>
            <a:pPr marL="0" indent="0">
              <a:buNone/>
            </a:pPr>
            <a:br>
              <a:rPr lang="en-US" sz="1800" dirty="0">
                <a:latin typeface="Gordita" pitchFamily="50" charset="0"/>
                <a:cs typeface="Gordita" pitchFamily="50" charset="0"/>
              </a:rPr>
            </a:br>
            <a:r>
              <a:rPr lang="en-US" sz="1800" dirty="0" err="1">
                <a:latin typeface="Gordita" pitchFamily="50" charset="0"/>
                <a:cs typeface="Gordita" pitchFamily="50" charset="0"/>
              </a:rPr>
              <a:t>Kognito</a:t>
            </a:r>
            <a:r>
              <a:rPr lang="en-US" sz="1800" dirty="0">
                <a:latin typeface="Gordita" pitchFamily="50" charset="0"/>
                <a:cs typeface="Gordita" pitchFamily="50" charset="0"/>
              </a:rPr>
              <a:t> has been instrumental in providing training to over 1.5 million educators, administrators, students, and their communities</a:t>
            </a:r>
            <a:r>
              <a:rPr lang="en-US" sz="1800" b="1" dirty="0">
                <a:latin typeface="Gordita" pitchFamily="50" charset="0"/>
                <a:cs typeface="Gordita" pitchFamily="50" charset="0"/>
              </a:rPr>
              <a:t>.</a:t>
            </a:r>
            <a:r>
              <a:rPr lang="en-US" sz="1800" dirty="0">
                <a:latin typeface="Gordita" pitchFamily="50" charset="0"/>
                <a:cs typeface="Gordita" pitchFamily="50" charset="0"/>
              </a:rPr>
              <a:t> This innovative approach is changing lives by increasing user confidence and awareness on critical topics that impact critical thinking and decision-making. </a:t>
            </a:r>
            <a:endParaRPr lang="en-US" sz="1800" b="1" dirty="0">
              <a:latin typeface="Gordita" pitchFamily="50" charset="0"/>
              <a:cs typeface="Gordita" pitchFamily="50" charset="0"/>
            </a:endParaRPr>
          </a:p>
        </p:txBody>
      </p:sp>
      <p:grpSp>
        <p:nvGrpSpPr>
          <p:cNvPr id="37" name="object 5">
            <a:extLst>
              <a:ext uri="{FF2B5EF4-FFF2-40B4-BE49-F238E27FC236}">
                <a16:creationId xmlns:a16="http://schemas.microsoft.com/office/drawing/2014/main" id="{4716C56E-28A2-E07C-D2B8-6D1F28FE3EBE}"/>
              </a:ext>
            </a:extLst>
          </p:cNvPr>
          <p:cNvGrpSpPr/>
          <p:nvPr/>
        </p:nvGrpSpPr>
        <p:grpSpPr>
          <a:xfrm>
            <a:off x="7336439" y="3649998"/>
            <a:ext cx="3834075" cy="2183405"/>
            <a:chOff x="5467148" y="2633455"/>
            <a:chExt cx="3016250" cy="1717675"/>
          </a:xfrm>
        </p:grpSpPr>
        <p:pic>
          <p:nvPicPr>
            <p:cNvPr id="38" name="object 6">
              <a:extLst>
                <a:ext uri="{FF2B5EF4-FFF2-40B4-BE49-F238E27FC236}">
                  <a16:creationId xmlns:a16="http://schemas.microsoft.com/office/drawing/2014/main" id="{70F4A3F0-E89C-7FD9-3D13-3847E914F318}"/>
                </a:ext>
              </a:extLst>
            </p:cNvPr>
            <p:cNvPicPr/>
            <p:nvPr/>
          </p:nvPicPr>
          <p:blipFill>
            <a:blip r:embed="rId4" cstate="print"/>
            <a:stretch>
              <a:fillRect/>
            </a:stretch>
          </p:blipFill>
          <p:spPr>
            <a:xfrm>
              <a:off x="5467148" y="2633455"/>
              <a:ext cx="3015766" cy="1717213"/>
            </a:xfrm>
            <a:prstGeom prst="rect">
              <a:avLst/>
            </a:prstGeom>
          </p:spPr>
        </p:pic>
        <p:pic>
          <p:nvPicPr>
            <p:cNvPr id="39" name="object 7">
              <a:extLst>
                <a:ext uri="{FF2B5EF4-FFF2-40B4-BE49-F238E27FC236}">
                  <a16:creationId xmlns:a16="http://schemas.microsoft.com/office/drawing/2014/main" id="{1BBFBC42-873F-B318-0806-BE6701A2F3E5}"/>
                </a:ext>
              </a:extLst>
            </p:cNvPr>
            <p:cNvPicPr/>
            <p:nvPr/>
          </p:nvPicPr>
          <p:blipFill>
            <a:blip r:embed="rId5" cstate="print"/>
            <a:stretch>
              <a:fillRect/>
            </a:stretch>
          </p:blipFill>
          <p:spPr>
            <a:xfrm>
              <a:off x="5570383" y="2739132"/>
              <a:ext cx="2809293" cy="1548622"/>
            </a:xfrm>
            <a:prstGeom prst="rect">
              <a:avLst/>
            </a:prstGeom>
          </p:spPr>
        </p:pic>
      </p:grpSp>
      <p:pic>
        <p:nvPicPr>
          <p:cNvPr id="4" name="Picture 3">
            <a:extLst>
              <a:ext uri="{FF2B5EF4-FFF2-40B4-BE49-F238E27FC236}">
                <a16:creationId xmlns:a16="http://schemas.microsoft.com/office/drawing/2014/main" id="{DCA8B74B-563B-404A-63A4-A894C8D1DF6F}"/>
              </a:ext>
            </a:extLst>
          </p:cNvPr>
          <p:cNvPicPr>
            <a:picLocks noChangeAspect="1"/>
          </p:cNvPicPr>
          <p:nvPr/>
        </p:nvPicPr>
        <p:blipFill>
          <a:blip r:embed="rId6"/>
          <a:stretch>
            <a:fillRect/>
          </a:stretch>
        </p:blipFill>
        <p:spPr>
          <a:xfrm>
            <a:off x="7187705" y="1594702"/>
            <a:ext cx="1090613" cy="521598"/>
          </a:xfrm>
          <a:prstGeom prst="rect">
            <a:avLst/>
          </a:prstGeom>
        </p:spPr>
      </p:pic>
      <p:pic>
        <p:nvPicPr>
          <p:cNvPr id="7" name="Picture 6" descr="Logo&#10;&#10;Description automatically generated">
            <a:extLst>
              <a:ext uri="{FF2B5EF4-FFF2-40B4-BE49-F238E27FC236}">
                <a16:creationId xmlns:a16="http://schemas.microsoft.com/office/drawing/2014/main" id="{076010C8-89B5-F827-52ED-5371D5C7A077}"/>
              </a:ext>
            </a:extLst>
          </p:cNvPr>
          <p:cNvPicPr>
            <a:picLocks noChangeAspect="1"/>
          </p:cNvPicPr>
          <p:nvPr/>
        </p:nvPicPr>
        <p:blipFill>
          <a:blip r:embed="rId7"/>
          <a:stretch>
            <a:fillRect/>
          </a:stretch>
        </p:blipFill>
        <p:spPr>
          <a:xfrm>
            <a:off x="8562973" y="1669191"/>
            <a:ext cx="1334307" cy="369159"/>
          </a:xfrm>
          <a:prstGeom prst="rect">
            <a:avLst/>
          </a:prstGeom>
        </p:spPr>
      </p:pic>
      <p:pic>
        <p:nvPicPr>
          <p:cNvPr id="11" name="Picture 10" descr="Logo&#10;&#10;Description automatically generated with low confidence">
            <a:extLst>
              <a:ext uri="{FF2B5EF4-FFF2-40B4-BE49-F238E27FC236}">
                <a16:creationId xmlns:a16="http://schemas.microsoft.com/office/drawing/2014/main" id="{61A21B21-38A4-D223-9ED2-7F35D87A8D3C}"/>
              </a:ext>
            </a:extLst>
          </p:cNvPr>
          <p:cNvPicPr>
            <a:picLocks noChangeAspect="1"/>
          </p:cNvPicPr>
          <p:nvPr/>
        </p:nvPicPr>
        <p:blipFill>
          <a:blip r:embed="rId8"/>
          <a:stretch>
            <a:fillRect/>
          </a:stretch>
        </p:blipFill>
        <p:spPr>
          <a:xfrm>
            <a:off x="7187705" y="2363550"/>
            <a:ext cx="1334307" cy="844452"/>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16742A59-3772-738C-F780-A90320761288}"/>
              </a:ext>
            </a:extLst>
          </p:cNvPr>
          <p:cNvPicPr>
            <a:picLocks noChangeAspect="1"/>
          </p:cNvPicPr>
          <p:nvPr/>
        </p:nvPicPr>
        <p:blipFill>
          <a:blip r:embed="rId9"/>
          <a:stretch>
            <a:fillRect/>
          </a:stretch>
        </p:blipFill>
        <p:spPr>
          <a:xfrm>
            <a:off x="10020300" y="1348785"/>
            <a:ext cx="1781175" cy="996926"/>
          </a:xfrm>
          <a:prstGeom prst="rect">
            <a:avLst/>
          </a:prstGeom>
        </p:spPr>
      </p:pic>
      <p:pic>
        <p:nvPicPr>
          <p:cNvPr id="15" name="Picture 14" descr="Logo&#10;&#10;Description automatically generated">
            <a:extLst>
              <a:ext uri="{FF2B5EF4-FFF2-40B4-BE49-F238E27FC236}">
                <a16:creationId xmlns:a16="http://schemas.microsoft.com/office/drawing/2014/main" id="{3C2DD1FD-60FE-EC69-8B7A-7A87840D1458}"/>
              </a:ext>
            </a:extLst>
          </p:cNvPr>
          <p:cNvPicPr>
            <a:picLocks noChangeAspect="1"/>
          </p:cNvPicPr>
          <p:nvPr/>
        </p:nvPicPr>
        <p:blipFill>
          <a:blip r:embed="rId10"/>
          <a:stretch>
            <a:fillRect/>
          </a:stretch>
        </p:blipFill>
        <p:spPr>
          <a:xfrm>
            <a:off x="8830480" y="2237211"/>
            <a:ext cx="1066800" cy="1066800"/>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8F81E355-4A22-0693-5E5F-6DEE18CDD92F}"/>
              </a:ext>
            </a:extLst>
          </p:cNvPr>
          <p:cNvPicPr>
            <a:picLocks noChangeAspect="1"/>
          </p:cNvPicPr>
          <p:nvPr/>
        </p:nvPicPr>
        <p:blipFill>
          <a:blip r:embed="rId11"/>
          <a:stretch>
            <a:fillRect/>
          </a:stretch>
        </p:blipFill>
        <p:spPr>
          <a:xfrm>
            <a:off x="10205748" y="2529715"/>
            <a:ext cx="1290638" cy="481791"/>
          </a:xfrm>
          <a:prstGeom prst="rect">
            <a:avLst/>
          </a:prstGeom>
        </p:spPr>
      </p:pic>
    </p:spTree>
    <p:extLst>
      <p:ext uri="{BB962C8B-B14F-4D97-AF65-F5344CB8AC3E}">
        <p14:creationId xmlns:p14="http://schemas.microsoft.com/office/powerpoint/2010/main" val="612710634"/>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EA021-9E1C-2B1F-DCEA-589752AF6790}"/>
              </a:ext>
            </a:extLst>
          </p:cNvPr>
          <p:cNvSpPr>
            <a:spLocks noGrp="1"/>
          </p:cNvSpPr>
          <p:nvPr>
            <p:ph type="title"/>
          </p:nvPr>
        </p:nvSpPr>
        <p:spPr/>
        <p:txBody>
          <a:bodyPr/>
          <a:lstStyle/>
          <a:p>
            <a:r>
              <a:rPr lang="en-US" dirty="0">
                <a:latin typeface="FreightText Pro Bold" panose="02000803080000020004" pitchFamily="50" charset="0"/>
              </a:rPr>
              <a:t>How does a </a:t>
            </a:r>
            <a:r>
              <a:rPr lang="en-US" dirty="0" err="1">
                <a:latin typeface="FreightText Pro Bold" panose="02000803080000020004" pitchFamily="50" charset="0"/>
              </a:rPr>
              <a:t>Kognito</a:t>
            </a:r>
            <a:r>
              <a:rPr lang="en-US" dirty="0">
                <a:latin typeface="FreightText Pro Bold" panose="02000803080000020004" pitchFamily="50" charset="0"/>
              </a:rPr>
              <a:t> Program Work?</a:t>
            </a:r>
          </a:p>
        </p:txBody>
      </p:sp>
      <p:sp>
        <p:nvSpPr>
          <p:cNvPr id="4" name="Content Placeholder 3">
            <a:extLst>
              <a:ext uri="{FF2B5EF4-FFF2-40B4-BE49-F238E27FC236}">
                <a16:creationId xmlns:a16="http://schemas.microsoft.com/office/drawing/2014/main" id="{F14ACF69-AB1C-F518-CF58-3B1CBA29FB20}"/>
              </a:ext>
            </a:extLst>
          </p:cNvPr>
          <p:cNvSpPr>
            <a:spLocks noGrp="1"/>
          </p:cNvSpPr>
          <p:nvPr>
            <p:ph sz="half" idx="2"/>
          </p:nvPr>
        </p:nvSpPr>
        <p:spPr>
          <a:xfrm>
            <a:off x="654914" y="1290003"/>
            <a:ext cx="4777243" cy="4185515"/>
          </a:xfrm>
        </p:spPr>
        <p:txBody>
          <a:bodyPr/>
          <a:lstStyle/>
          <a:p>
            <a:r>
              <a:rPr lang="en-US" b="1" dirty="0">
                <a:solidFill>
                  <a:schemeClr val="accent1"/>
                </a:solidFill>
                <a:latin typeface="Gordita" pitchFamily="50" charset="0"/>
                <a:cs typeface="Gordita" pitchFamily="50" charset="0"/>
              </a:rPr>
              <a:t>User interacts </a:t>
            </a:r>
            <a:r>
              <a:rPr lang="en-US" dirty="0">
                <a:latin typeface="Gordita" pitchFamily="50" charset="0"/>
                <a:cs typeface="Gordita" pitchFamily="50" charset="0"/>
              </a:rPr>
              <a:t>with a fully animated </a:t>
            </a:r>
            <a:br>
              <a:rPr lang="en-US" dirty="0">
                <a:latin typeface="Gordita" pitchFamily="50" charset="0"/>
                <a:cs typeface="Gordita" pitchFamily="50" charset="0"/>
              </a:rPr>
            </a:br>
            <a:r>
              <a:rPr lang="en-US" dirty="0">
                <a:latin typeface="Gordita" pitchFamily="50" charset="0"/>
                <a:cs typeface="Gordita" pitchFamily="50" charset="0"/>
              </a:rPr>
              <a:t>at-risk virtual student</a:t>
            </a:r>
          </a:p>
          <a:p>
            <a:r>
              <a:rPr lang="en-US" b="1" dirty="0">
                <a:solidFill>
                  <a:schemeClr val="accent1"/>
                </a:solidFill>
                <a:latin typeface="Gordita" pitchFamily="50" charset="0"/>
                <a:cs typeface="Gordita" pitchFamily="50" charset="0"/>
              </a:rPr>
              <a:t>Navigate</a:t>
            </a:r>
            <a:r>
              <a:rPr lang="en-US" dirty="0">
                <a:latin typeface="Gordita" pitchFamily="50" charset="0"/>
                <a:cs typeface="Gordita" pitchFamily="50" charset="0"/>
              </a:rPr>
              <a:t> through the scenarios by selecting what to say to the virtual student</a:t>
            </a:r>
          </a:p>
          <a:p>
            <a:r>
              <a:rPr lang="en-US" b="1" dirty="0">
                <a:solidFill>
                  <a:schemeClr val="accent1"/>
                </a:solidFill>
                <a:latin typeface="Gordita" pitchFamily="50" charset="0"/>
                <a:cs typeface="Gordita" pitchFamily="50" charset="0"/>
              </a:rPr>
              <a:t>Receive instant feedback </a:t>
            </a:r>
            <a:r>
              <a:rPr lang="en-US" dirty="0">
                <a:latin typeface="Gordita" pitchFamily="50" charset="0"/>
                <a:cs typeface="Gordita" pitchFamily="50" charset="0"/>
              </a:rPr>
              <a:t>from the virtual coach and engagement meter</a:t>
            </a:r>
          </a:p>
          <a:p>
            <a:r>
              <a:rPr lang="en-US" b="1" dirty="0">
                <a:solidFill>
                  <a:schemeClr val="accent1"/>
                </a:solidFill>
                <a:latin typeface="Gordita" pitchFamily="50" charset="0"/>
                <a:cs typeface="Gordita" pitchFamily="50" charset="0"/>
              </a:rPr>
              <a:t>Can undo decisions </a:t>
            </a:r>
            <a:r>
              <a:rPr lang="en-US" dirty="0">
                <a:latin typeface="Gordita" pitchFamily="50" charset="0"/>
                <a:cs typeface="Gordita" pitchFamily="50" charset="0"/>
              </a:rPr>
              <a:t>and explore different conversation approaches</a:t>
            </a:r>
          </a:p>
          <a:p>
            <a:r>
              <a:rPr lang="en-US" b="1" dirty="0">
                <a:solidFill>
                  <a:schemeClr val="accent1"/>
                </a:solidFill>
                <a:latin typeface="Gordita" pitchFamily="50" charset="0"/>
                <a:cs typeface="Gordita" pitchFamily="50" charset="0"/>
              </a:rPr>
              <a:t>Receive personalized performance </a:t>
            </a:r>
            <a:r>
              <a:rPr lang="en-US" dirty="0">
                <a:latin typeface="Gordita" pitchFamily="50" charset="0"/>
                <a:cs typeface="Gordita" pitchFamily="50" charset="0"/>
              </a:rPr>
              <a:t>summary upon completion</a:t>
            </a:r>
          </a:p>
          <a:p>
            <a:endParaRPr lang="en-US" dirty="0">
              <a:latin typeface="Gordita" pitchFamily="50" charset="0"/>
              <a:cs typeface="Gordita" pitchFamily="50" charset="0"/>
            </a:endParaRPr>
          </a:p>
        </p:txBody>
      </p:sp>
      <p:grpSp>
        <p:nvGrpSpPr>
          <p:cNvPr id="14" name="object 2">
            <a:extLst>
              <a:ext uri="{FF2B5EF4-FFF2-40B4-BE49-F238E27FC236}">
                <a16:creationId xmlns:a16="http://schemas.microsoft.com/office/drawing/2014/main" id="{5C63B08A-CBB8-9AE5-0720-3A733C9C4F72}"/>
              </a:ext>
            </a:extLst>
          </p:cNvPr>
          <p:cNvGrpSpPr/>
          <p:nvPr/>
        </p:nvGrpSpPr>
        <p:grpSpPr>
          <a:xfrm>
            <a:off x="5784532" y="1691640"/>
            <a:ext cx="5671185" cy="3474720"/>
            <a:chOff x="3031807" y="1340787"/>
            <a:chExt cx="5671185" cy="3474720"/>
          </a:xfrm>
        </p:grpSpPr>
        <p:sp>
          <p:nvSpPr>
            <p:cNvPr id="15" name="object 3">
              <a:extLst>
                <a:ext uri="{FF2B5EF4-FFF2-40B4-BE49-F238E27FC236}">
                  <a16:creationId xmlns:a16="http://schemas.microsoft.com/office/drawing/2014/main" id="{8E260999-47DE-8569-3764-78BE3BAC0CD3}"/>
                </a:ext>
              </a:extLst>
            </p:cNvPr>
            <p:cNvSpPr/>
            <p:nvPr/>
          </p:nvSpPr>
          <p:spPr>
            <a:xfrm>
              <a:off x="3036570" y="1345550"/>
              <a:ext cx="5661660" cy="3465195"/>
            </a:xfrm>
            <a:custGeom>
              <a:avLst/>
              <a:gdLst/>
              <a:ahLst/>
              <a:cxnLst/>
              <a:rect l="l" t="t" r="r" b="b"/>
              <a:pathLst>
                <a:path w="5661659" h="3465195">
                  <a:moveTo>
                    <a:pt x="5661659" y="3465194"/>
                  </a:moveTo>
                  <a:lnTo>
                    <a:pt x="0" y="3465194"/>
                  </a:lnTo>
                  <a:lnTo>
                    <a:pt x="0" y="0"/>
                  </a:lnTo>
                  <a:lnTo>
                    <a:pt x="5661659" y="0"/>
                  </a:lnTo>
                  <a:lnTo>
                    <a:pt x="5661659" y="3465194"/>
                  </a:lnTo>
                  <a:close/>
                </a:path>
              </a:pathLst>
            </a:custGeom>
            <a:solidFill>
              <a:srgbClr val="F6F6F6"/>
            </a:solidFill>
          </p:spPr>
          <p:txBody>
            <a:bodyPr wrap="square" lIns="0" tIns="0" rIns="0" bIns="0" rtlCol="0"/>
            <a:lstStyle/>
            <a:p>
              <a:endParaRPr/>
            </a:p>
          </p:txBody>
        </p:sp>
        <p:pic>
          <p:nvPicPr>
            <p:cNvPr id="16" name="object 4">
              <a:extLst>
                <a:ext uri="{FF2B5EF4-FFF2-40B4-BE49-F238E27FC236}">
                  <a16:creationId xmlns:a16="http://schemas.microsoft.com/office/drawing/2014/main" id="{351241C7-0489-4C03-D31F-5B4B332DDAE2}"/>
                </a:ext>
              </a:extLst>
            </p:cNvPr>
            <p:cNvPicPr/>
            <p:nvPr/>
          </p:nvPicPr>
          <p:blipFill>
            <a:blip r:embed="rId2" cstate="print"/>
            <a:stretch>
              <a:fillRect/>
            </a:stretch>
          </p:blipFill>
          <p:spPr>
            <a:xfrm>
              <a:off x="4039077" y="1960578"/>
              <a:ext cx="4057647" cy="2245084"/>
            </a:xfrm>
            <a:prstGeom prst="rect">
              <a:avLst/>
            </a:prstGeom>
          </p:spPr>
        </p:pic>
        <p:sp>
          <p:nvSpPr>
            <p:cNvPr id="17" name="object 5">
              <a:extLst>
                <a:ext uri="{FF2B5EF4-FFF2-40B4-BE49-F238E27FC236}">
                  <a16:creationId xmlns:a16="http://schemas.microsoft.com/office/drawing/2014/main" id="{841DE475-E4C4-FB62-32FA-09FE010058D4}"/>
                </a:ext>
              </a:extLst>
            </p:cNvPr>
            <p:cNvSpPr/>
            <p:nvPr/>
          </p:nvSpPr>
          <p:spPr>
            <a:xfrm>
              <a:off x="3036570" y="1345550"/>
              <a:ext cx="5661660" cy="3465195"/>
            </a:xfrm>
            <a:custGeom>
              <a:avLst/>
              <a:gdLst/>
              <a:ahLst/>
              <a:cxnLst/>
              <a:rect l="l" t="t" r="r" b="b"/>
              <a:pathLst>
                <a:path w="5661659" h="3465195">
                  <a:moveTo>
                    <a:pt x="0" y="3465194"/>
                  </a:moveTo>
                  <a:lnTo>
                    <a:pt x="5661659" y="3465194"/>
                  </a:lnTo>
                  <a:lnTo>
                    <a:pt x="5661659" y="0"/>
                  </a:lnTo>
                  <a:lnTo>
                    <a:pt x="0" y="0"/>
                  </a:lnTo>
                  <a:lnTo>
                    <a:pt x="0" y="3465194"/>
                  </a:lnTo>
                  <a:close/>
                </a:path>
              </a:pathLst>
            </a:custGeom>
            <a:ln w="9524">
              <a:solidFill>
                <a:srgbClr val="E1E1E1"/>
              </a:solidFill>
            </a:ln>
          </p:spPr>
          <p:txBody>
            <a:bodyPr wrap="square" lIns="0" tIns="0" rIns="0" bIns="0" rtlCol="0"/>
            <a:lstStyle/>
            <a:p>
              <a:endParaRPr/>
            </a:p>
          </p:txBody>
        </p:sp>
        <p:pic>
          <p:nvPicPr>
            <p:cNvPr id="18" name="object 6">
              <a:extLst>
                <a:ext uri="{FF2B5EF4-FFF2-40B4-BE49-F238E27FC236}">
                  <a16:creationId xmlns:a16="http://schemas.microsoft.com/office/drawing/2014/main" id="{9DB7B4DA-A911-714F-41D0-38D8848EE303}"/>
                </a:ext>
              </a:extLst>
            </p:cNvPr>
            <p:cNvPicPr/>
            <p:nvPr/>
          </p:nvPicPr>
          <p:blipFill>
            <a:blip r:embed="rId3" cstate="print"/>
            <a:stretch>
              <a:fillRect/>
            </a:stretch>
          </p:blipFill>
          <p:spPr>
            <a:xfrm>
              <a:off x="5922645" y="3742993"/>
              <a:ext cx="1218299" cy="276299"/>
            </a:xfrm>
            <a:prstGeom prst="rect">
              <a:avLst/>
            </a:prstGeom>
          </p:spPr>
        </p:pic>
        <p:pic>
          <p:nvPicPr>
            <p:cNvPr id="19" name="object 7">
              <a:extLst>
                <a:ext uri="{FF2B5EF4-FFF2-40B4-BE49-F238E27FC236}">
                  <a16:creationId xmlns:a16="http://schemas.microsoft.com/office/drawing/2014/main" id="{3B34E6F5-5A10-7A54-6B16-BFAB0776CC62}"/>
                </a:ext>
              </a:extLst>
            </p:cNvPr>
            <p:cNvPicPr/>
            <p:nvPr/>
          </p:nvPicPr>
          <p:blipFill>
            <a:blip r:embed="rId4" cstate="print"/>
            <a:stretch>
              <a:fillRect/>
            </a:stretch>
          </p:blipFill>
          <p:spPr>
            <a:xfrm>
              <a:off x="5246370" y="3742993"/>
              <a:ext cx="616199" cy="288599"/>
            </a:xfrm>
            <a:prstGeom prst="rect">
              <a:avLst/>
            </a:prstGeom>
          </p:spPr>
        </p:pic>
        <p:pic>
          <p:nvPicPr>
            <p:cNvPr id="20" name="object 8">
              <a:extLst>
                <a:ext uri="{FF2B5EF4-FFF2-40B4-BE49-F238E27FC236}">
                  <a16:creationId xmlns:a16="http://schemas.microsoft.com/office/drawing/2014/main" id="{AC4BD4D0-C014-3BC0-FD2B-DE6F8D159813}"/>
                </a:ext>
              </a:extLst>
            </p:cNvPr>
            <p:cNvPicPr/>
            <p:nvPr/>
          </p:nvPicPr>
          <p:blipFill>
            <a:blip r:embed="rId5" cstate="print"/>
            <a:stretch>
              <a:fillRect/>
            </a:stretch>
          </p:blipFill>
          <p:spPr>
            <a:xfrm>
              <a:off x="4205287" y="2142793"/>
              <a:ext cx="570599" cy="571499"/>
            </a:xfrm>
            <a:prstGeom prst="rect">
              <a:avLst/>
            </a:prstGeom>
          </p:spPr>
        </p:pic>
      </p:grpSp>
      <p:sp>
        <p:nvSpPr>
          <p:cNvPr id="21" name="object 13">
            <a:extLst>
              <a:ext uri="{FF2B5EF4-FFF2-40B4-BE49-F238E27FC236}">
                <a16:creationId xmlns:a16="http://schemas.microsoft.com/office/drawing/2014/main" id="{1181C339-4EEC-A5DA-110F-AB20F6D35D32}"/>
              </a:ext>
            </a:extLst>
          </p:cNvPr>
          <p:cNvSpPr txBox="1"/>
          <p:nvPr/>
        </p:nvSpPr>
        <p:spPr>
          <a:xfrm>
            <a:off x="5863591" y="2350452"/>
            <a:ext cx="1102995" cy="752770"/>
          </a:xfrm>
          <a:prstGeom prst="rect">
            <a:avLst/>
          </a:prstGeom>
        </p:spPr>
        <p:txBody>
          <a:bodyPr vert="horz" wrap="square" lIns="0" tIns="11430" rIns="0" bIns="0" rtlCol="0">
            <a:spAutoFit/>
          </a:bodyPr>
          <a:lstStyle/>
          <a:p>
            <a:pPr marL="75565" marR="466725" indent="-34925">
              <a:lnSpc>
                <a:spcPct val="100000"/>
              </a:lnSpc>
              <a:spcBef>
                <a:spcPts val="90"/>
              </a:spcBef>
            </a:pPr>
            <a:r>
              <a:rPr sz="1100" b="1" spc="-10" dirty="0">
                <a:latin typeface="Arial"/>
                <a:cs typeface="Arial"/>
              </a:rPr>
              <a:t>Dialogue  Options</a:t>
            </a:r>
            <a:endParaRPr sz="1100" dirty="0">
              <a:latin typeface="Arial"/>
              <a:cs typeface="Arial"/>
            </a:endParaRPr>
          </a:p>
          <a:p>
            <a:pPr>
              <a:lnSpc>
                <a:spcPct val="100000"/>
              </a:lnSpc>
              <a:spcBef>
                <a:spcPts val="500"/>
              </a:spcBef>
            </a:pPr>
            <a:r>
              <a:rPr sz="1100" b="1" spc="-10" dirty="0">
                <a:latin typeface="Arial"/>
                <a:cs typeface="Arial"/>
              </a:rPr>
              <a:t>Und</a:t>
            </a:r>
            <a:r>
              <a:rPr sz="1100" b="1" spc="-5" dirty="0">
                <a:latin typeface="Arial"/>
                <a:cs typeface="Arial"/>
              </a:rPr>
              <a:t>o </a:t>
            </a:r>
            <a:r>
              <a:rPr sz="1100" b="1" spc="-10" dirty="0">
                <a:latin typeface="Arial"/>
                <a:cs typeface="Arial"/>
              </a:rPr>
              <a:t>last</a:t>
            </a:r>
            <a:br>
              <a:rPr lang="en-US" sz="1100" dirty="0">
                <a:latin typeface="Arial"/>
                <a:cs typeface="Arial"/>
              </a:rPr>
            </a:br>
            <a:r>
              <a:rPr sz="1100" b="1" spc="-10" dirty="0">
                <a:latin typeface="Arial"/>
                <a:cs typeface="Arial"/>
              </a:rPr>
              <a:t>selection</a:t>
            </a:r>
            <a:endParaRPr sz="1100" dirty="0">
              <a:latin typeface="Arial"/>
              <a:cs typeface="Arial"/>
            </a:endParaRPr>
          </a:p>
        </p:txBody>
      </p:sp>
      <p:sp>
        <p:nvSpPr>
          <p:cNvPr id="22" name="object 14">
            <a:extLst>
              <a:ext uri="{FF2B5EF4-FFF2-40B4-BE49-F238E27FC236}">
                <a16:creationId xmlns:a16="http://schemas.microsoft.com/office/drawing/2014/main" id="{3AF1AF0B-37FC-7763-DF53-2D6A93A9224E}"/>
              </a:ext>
            </a:extLst>
          </p:cNvPr>
          <p:cNvSpPr txBox="1"/>
          <p:nvPr/>
        </p:nvSpPr>
        <p:spPr>
          <a:xfrm>
            <a:off x="7034290" y="4661058"/>
            <a:ext cx="656590" cy="360045"/>
          </a:xfrm>
          <a:prstGeom prst="rect">
            <a:avLst/>
          </a:prstGeom>
        </p:spPr>
        <p:txBody>
          <a:bodyPr vert="horz" wrap="square" lIns="0" tIns="11430" rIns="0" bIns="0" rtlCol="0">
            <a:spAutoFit/>
          </a:bodyPr>
          <a:lstStyle/>
          <a:p>
            <a:pPr marR="5080" indent="10795">
              <a:lnSpc>
                <a:spcPct val="100000"/>
              </a:lnSpc>
              <a:spcBef>
                <a:spcPts val="90"/>
              </a:spcBef>
            </a:pPr>
            <a:r>
              <a:rPr sz="1100" b="1" spc="-10" dirty="0">
                <a:latin typeface="Arial"/>
                <a:cs typeface="Arial"/>
              </a:rPr>
              <a:t>Coaching  Feedback</a:t>
            </a:r>
            <a:endParaRPr sz="1100">
              <a:latin typeface="Arial"/>
              <a:cs typeface="Arial"/>
            </a:endParaRPr>
          </a:p>
        </p:txBody>
      </p:sp>
      <p:sp>
        <p:nvSpPr>
          <p:cNvPr id="23" name="object 15">
            <a:extLst>
              <a:ext uri="{FF2B5EF4-FFF2-40B4-BE49-F238E27FC236}">
                <a16:creationId xmlns:a16="http://schemas.microsoft.com/office/drawing/2014/main" id="{305F4A23-819E-6C90-ED3D-CE77D375CF08}"/>
              </a:ext>
            </a:extLst>
          </p:cNvPr>
          <p:cNvSpPr txBox="1"/>
          <p:nvPr/>
        </p:nvSpPr>
        <p:spPr>
          <a:xfrm>
            <a:off x="10101261" y="4661058"/>
            <a:ext cx="843915" cy="360045"/>
          </a:xfrm>
          <a:prstGeom prst="rect">
            <a:avLst/>
          </a:prstGeom>
        </p:spPr>
        <p:txBody>
          <a:bodyPr vert="horz" wrap="square" lIns="0" tIns="11430" rIns="0" bIns="0" rtlCol="0">
            <a:spAutoFit/>
          </a:bodyPr>
          <a:lstStyle/>
          <a:p>
            <a:pPr marL="217170" marR="5080" indent="-217804">
              <a:lnSpc>
                <a:spcPct val="100000"/>
              </a:lnSpc>
              <a:spcBef>
                <a:spcPts val="90"/>
              </a:spcBef>
            </a:pPr>
            <a:r>
              <a:rPr sz="1100" b="1" spc="-10" dirty="0">
                <a:latin typeface="Arial"/>
                <a:cs typeface="Arial"/>
              </a:rPr>
              <a:t>Engagement  </a:t>
            </a:r>
            <a:r>
              <a:rPr sz="1100" b="1" spc="-5" dirty="0">
                <a:latin typeface="Arial"/>
                <a:cs typeface="Arial"/>
              </a:rPr>
              <a:t>Meter</a:t>
            </a:r>
            <a:endParaRPr sz="1100">
              <a:latin typeface="Arial"/>
              <a:cs typeface="Arial"/>
            </a:endParaRPr>
          </a:p>
        </p:txBody>
      </p:sp>
      <p:grpSp>
        <p:nvGrpSpPr>
          <p:cNvPr id="24" name="object 16">
            <a:extLst>
              <a:ext uri="{FF2B5EF4-FFF2-40B4-BE49-F238E27FC236}">
                <a16:creationId xmlns:a16="http://schemas.microsoft.com/office/drawing/2014/main" id="{FAB8762B-C6D4-C88E-0D21-B4E27DCE96AF}"/>
              </a:ext>
            </a:extLst>
          </p:cNvPr>
          <p:cNvGrpSpPr/>
          <p:nvPr/>
        </p:nvGrpSpPr>
        <p:grpSpPr>
          <a:xfrm>
            <a:off x="6499840" y="2470310"/>
            <a:ext cx="3591470" cy="2237021"/>
            <a:chOff x="3747115" y="2119457"/>
            <a:chExt cx="3591470" cy="2237021"/>
          </a:xfrm>
        </p:grpSpPr>
        <p:sp>
          <p:nvSpPr>
            <p:cNvPr id="25" name="object 17">
              <a:extLst>
                <a:ext uri="{FF2B5EF4-FFF2-40B4-BE49-F238E27FC236}">
                  <a16:creationId xmlns:a16="http://schemas.microsoft.com/office/drawing/2014/main" id="{43A3D9BD-94F9-6545-7C9D-6B900500136A}"/>
                </a:ext>
              </a:extLst>
            </p:cNvPr>
            <p:cNvSpPr/>
            <p:nvPr/>
          </p:nvSpPr>
          <p:spPr>
            <a:xfrm>
              <a:off x="3815239" y="2119457"/>
              <a:ext cx="994410" cy="311785"/>
            </a:xfrm>
            <a:custGeom>
              <a:avLst/>
              <a:gdLst/>
              <a:ahLst/>
              <a:cxnLst/>
              <a:rect l="l" t="t" r="r" b="b"/>
              <a:pathLst>
                <a:path w="994410" h="311785">
                  <a:moveTo>
                    <a:pt x="357187" y="51911"/>
                  </a:moveTo>
                  <a:lnTo>
                    <a:pt x="361268" y="31711"/>
                  </a:lnTo>
                  <a:lnTo>
                    <a:pt x="372397" y="15209"/>
                  </a:lnTo>
                  <a:lnTo>
                    <a:pt x="388898" y="4081"/>
                  </a:lnTo>
                  <a:lnTo>
                    <a:pt x="409097" y="0"/>
                  </a:lnTo>
                  <a:lnTo>
                    <a:pt x="942498" y="0"/>
                  </a:lnTo>
                  <a:lnTo>
                    <a:pt x="962697" y="4081"/>
                  </a:lnTo>
                  <a:lnTo>
                    <a:pt x="979198" y="15209"/>
                  </a:lnTo>
                  <a:lnTo>
                    <a:pt x="990327" y="31711"/>
                  </a:lnTo>
                  <a:lnTo>
                    <a:pt x="994408" y="51911"/>
                  </a:lnTo>
                  <a:lnTo>
                    <a:pt x="994408" y="259555"/>
                  </a:lnTo>
                  <a:lnTo>
                    <a:pt x="990327" y="279755"/>
                  </a:lnTo>
                  <a:lnTo>
                    <a:pt x="979198" y="296256"/>
                  </a:lnTo>
                  <a:lnTo>
                    <a:pt x="962697" y="307385"/>
                  </a:lnTo>
                  <a:lnTo>
                    <a:pt x="942498" y="311467"/>
                  </a:lnTo>
                  <a:lnTo>
                    <a:pt x="409097" y="311467"/>
                  </a:lnTo>
                  <a:lnTo>
                    <a:pt x="388898" y="307385"/>
                  </a:lnTo>
                  <a:lnTo>
                    <a:pt x="372397" y="296256"/>
                  </a:lnTo>
                  <a:lnTo>
                    <a:pt x="361268" y="279755"/>
                  </a:lnTo>
                  <a:lnTo>
                    <a:pt x="357187" y="259555"/>
                  </a:lnTo>
                  <a:lnTo>
                    <a:pt x="357187" y="51911"/>
                  </a:lnTo>
                  <a:close/>
                </a:path>
                <a:path w="994410" h="311785">
                  <a:moveTo>
                    <a:pt x="365759" y="133348"/>
                  </a:moveTo>
                  <a:lnTo>
                    <a:pt x="0" y="133348"/>
                  </a:lnTo>
                </a:path>
              </a:pathLst>
            </a:custGeom>
            <a:ln w="19799">
              <a:solidFill>
                <a:schemeClr val="accent2"/>
              </a:solidFill>
            </a:ln>
          </p:spPr>
          <p:txBody>
            <a:bodyPr wrap="square" lIns="0" tIns="0" rIns="0" bIns="0" rtlCol="0"/>
            <a:lstStyle/>
            <a:p>
              <a:endParaRPr dirty="0"/>
            </a:p>
          </p:txBody>
        </p:sp>
        <p:pic>
          <p:nvPicPr>
            <p:cNvPr id="26" name="object 18">
              <a:extLst>
                <a:ext uri="{FF2B5EF4-FFF2-40B4-BE49-F238E27FC236}">
                  <a16:creationId xmlns:a16="http://schemas.microsoft.com/office/drawing/2014/main" id="{A08FF197-C4D4-4733-E057-71568E05CC28}"/>
                </a:ext>
              </a:extLst>
            </p:cNvPr>
            <p:cNvPicPr/>
            <p:nvPr/>
          </p:nvPicPr>
          <p:blipFill>
            <a:blip r:embed="rId6" cstate="print"/>
            <a:stretch>
              <a:fillRect/>
            </a:stretch>
          </p:blipFill>
          <p:spPr>
            <a:xfrm>
              <a:off x="3747115" y="2207037"/>
              <a:ext cx="85799" cy="85799"/>
            </a:xfrm>
            <a:prstGeom prst="rect">
              <a:avLst/>
            </a:prstGeom>
          </p:spPr>
        </p:pic>
        <p:pic>
          <p:nvPicPr>
            <p:cNvPr id="27" name="object 19">
              <a:extLst>
                <a:ext uri="{FF2B5EF4-FFF2-40B4-BE49-F238E27FC236}">
                  <a16:creationId xmlns:a16="http://schemas.microsoft.com/office/drawing/2014/main" id="{DED10FAF-304B-69B5-495C-F1823AB70CAA}"/>
                </a:ext>
              </a:extLst>
            </p:cNvPr>
            <p:cNvPicPr/>
            <p:nvPr/>
          </p:nvPicPr>
          <p:blipFill>
            <a:blip r:embed="rId7" cstate="print"/>
            <a:stretch>
              <a:fillRect/>
            </a:stretch>
          </p:blipFill>
          <p:spPr>
            <a:xfrm>
              <a:off x="3755372" y="2512920"/>
              <a:ext cx="86699" cy="85799"/>
            </a:xfrm>
            <a:prstGeom prst="rect">
              <a:avLst/>
            </a:prstGeom>
          </p:spPr>
        </p:pic>
        <p:sp>
          <p:nvSpPr>
            <p:cNvPr id="28" name="object 20">
              <a:extLst>
                <a:ext uri="{FF2B5EF4-FFF2-40B4-BE49-F238E27FC236}">
                  <a16:creationId xmlns:a16="http://schemas.microsoft.com/office/drawing/2014/main" id="{23895EEA-B8D4-3BDF-23A1-758E023E34CA}"/>
                </a:ext>
              </a:extLst>
            </p:cNvPr>
            <p:cNvSpPr/>
            <p:nvPr/>
          </p:nvSpPr>
          <p:spPr>
            <a:xfrm>
              <a:off x="4172426" y="2442354"/>
              <a:ext cx="637540" cy="274320"/>
            </a:xfrm>
            <a:custGeom>
              <a:avLst/>
              <a:gdLst/>
              <a:ahLst/>
              <a:cxnLst/>
              <a:rect l="l" t="t" r="r" b="b"/>
              <a:pathLst>
                <a:path w="637539" h="274319">
                  <a:moveTo>
                    <a:pt x="0" y="45719"/>
                  </a:moveTo>
                  <a:lnTo>
                    <a:pt x="3593" y="27927"/>
                  </a:lnTo>
                  <a:lnTo>
                    <a:pt x="13394" y="13394"/>
                  </a:lnTo>
                  <a:lnTo>
                    <a:pt x="27927" y="3593"/>
                  </a:lnTo>
                  <a:lnTo>
                    <a:pt x="45719" y="0"/>
                  </a:lnTo>
                  <a:lnTo>
                    <a:pt x="591501" y="0"/>
                  </a:lnTo>
                  <a:lnTo>
                    <a:pt x="609294" y="3593"/>
                  </a:lnTo>
                  <a:lnTo>
                    <a:pt x="623827" y="13394"/>
                  </a:lnTo>
                  <a:lnTo>
                    <a:pt x="633627" y="27927"/>
                  </a:lnTo>
                  <a:lnTo>
                    <a:pt x="637221" y="45719"/>
                  </a:lnTo>
                  <a:lnTo>
                    <a:pt x="637221" y="228599"/>
                  </a:lnTo>
                  <a:lnTo>
                    <a:pt x="633627" y="246391"/>
                  </a:lnTo>
                  <a:lnTo>
                    <a:pt x="623827" y="260924"/>
                  </a:lnTo>
                  <a:lnTo>
                    <a:pt x="609294" y="270725"/>
                  </a:lnTo>
                  <a:lnTo>
                    <a:pt x="591501" y="274319"/>
                  </a:lnTo>
                  <a:lnTo>
                    <a:pt x="45719" y="274319"/>
                  </a:lnTo>
                  <a:lnTo>
                    <a:pt x="27927" y="270725"/>
                  </a:lnTo>
                  <a:lnTo>
                    <a:pt x="13394" y="260924"/>
                  </a:lnTo>
                  <a:lnTo>
                    <a:pt x="3593" y="246391"/>
                  </a:lnTo>
                  <a:lnTo>
                    <a:pt x="0" y="228599"/>
                  </a:lnTo>
                  <a:lnTo>
                    <a:pt x="0" y="45719"/>
                  </a:lnTo>
                  <a:close/>
                </a:path>
              </a:pathLst>
            </a:custGeom>
            <a:ln w="19799">
              <a:solidFill>
                <a:srgbClr val="76AE43"/>
              </a:solidFill>
            </a:ln>
          </p:spPr>
          <p:txBody>
            <a:bodyPr wrap="square" lIns="0" tIns="0" rIns="0" bIns="0" rtlCol="0"/>
            <a:lstStyle/>
            <a:p>
              <a:endParaRPr/>
            </a:p>
          </p:txBody>
        </p:sp>
        <p:sp>
          <p:nvSpPr>
            <p:cNvPr id="29" name="object 21">
              <a:extLst>
                <a:ext uri="{FF2B5EF4-FFF2-40B4-BE49-F238E27FC236}">
                  <a16:creationId xmlns:a16="http://schemas.microsoft.com/office/drawing/2014/main" id="{A3D63D8E-1035-EC38-0F03-D5BBE35B8FE4}"/>
                </a:ext>
              </a:extLst>
            </p:cNvPr>
            <p:cNvSpPr/>
            <p:nvPr/>
          </p:nvSpPr>
          <p:spPr>
            <a:xfrm>
              <a:off x="5227796" y="3743469"/>
              <a:ext cx="654685" cy="306705"/>
            </a:xfrm>
            <a:custGeom>
              <a:avLst/>
              <a:gdLst/>
              <a:ahLst/>
              <a:cxnLst/>
              <a:rect l="l" t="t" r="r" b="b"/>
              <a:pathLst>
                <a:path w="654685" h="306704">
                  <a:moveTo>
                    <a:pt x="0" y="51116"/>
                  </a:moveTo>
                  <a:lnTo>
                    <a:pt x="4013" y="31208"/>
                  </a:lnTo>
                  <a:lnTo>
                    <a:pt x="14961" y="14961"/>
                  </a:lnTo>
                  <a:lnTo>
                    <a:pt x="31208" y="4013"/>
                  </a:lnTo>
                  <a:lnTo>
                    <a:pt x="51117" y="0"/>
                  </a:lnTo>
                  <a:lnTo>
                    <a:pt x="603249" y="0"/>
                  </a:lnTo>
                  <a:lnTo>
                    <a:pt x="623158" y="4013"/>
                  </a:lnTo>
                  <a:lnTo>
                    <a:pt x="639405" y="14961"/>
                  </a:lnTo>
                  <a:lnTo>
                    <a:pt x="650353" y="31208"/>
                  </a:lnTo>
                  <a:lnTo>
                    <a:pt x="654367" y="51116"/>
                  </a:lnTo>
                  <a:lnTo>
                    <a:pt x="654367" y="255586"/>
                  </a:lnTo>
                  <a:lnTo>
                    <a:pt x="650353" y="275495"/>
                  </a:lnTo>
                  <a:lnTo>
                    <a:pt x="639405" y="291742"/>
                  </a:lnTo>
                  <a:lnTo>
                    <a:pt x="623158" y="302691"/>
                  </a:lnTo>
                  <a:lnTo>
                    <a:pt x="603249" y="306704"/>
                  </a:lnTo>
                  <a:lnTo>
                    <a:pt x="51117" y="306704"/>
                  </a:lnTo>
                  <a:lnTo>
                    <a:pt x="31208" y="302691"/>
                  </a:lnTo>
                  <a:lnTo>
                    <a:pt x="14961" y="291742"/>
                  </a:lnTo>
                  <a:lnTo>
                    <a:pt x="4013" y="275495"/>
                  </a:lnTo>
                  <a:lnTo>
                    <a:pt x="0" y="255586"/>
                  </a:lnTo>
                  <a:lnTo>
                    <a:pt x="0" y="51116"/>
                  </a:lnTo>
                  <a:close/>
                </a:path>
              </a:pathLst>
            </a:custGeom>
            <a:ln w="19799">
              <a:solidFill>
                <a:srgbClr val="0D93B9"/>
              </a:solidFill>
            </a:ln>
          </p:spPr>
          <p:txBody>
            <a:bodyPr wrap="square" lIns="0" tIns="0" rIns="0" bIns="0" rtlCol="0"/>
            <a:lstStyle/>
            <a:p>
              <a:endParaRPr/>
            </a:p>
          </p:txBody>
        </p:sp>
        <p:pic>
          <p:nvPicPr>
            <p:cNvPr id="30" name="object 22">
              <a:extLst>
                <a:ext uri="{FF2B5EF4-FFF2-40B4-BE49-F238E27FC236}">
                  <a16:creationId xmlns:a16="http://schemas.microsoft.com/office/drawing/2014/main" id="{869E7E0D-6ED6-8352-FF81-97D0FBD3C646}"/>
                </a:ext>
              </a:extLst>
            </p:cNvPr>
            <p:cNvPicPr/>
            <p:nvPr/>
          </p:nvPicPr>
          <p:blipFill>
            <a:blip r:embed="rId8" cstate="print"/>
            <a:stretch>
              <a:fillRect/>
            </a:stretch>
          </p:blipFill>
          <p:spPr>
            <a:xfrm>
              <a:off x="5061585" y="4270679"/>
              <a:ext cx="86699" cy="85799"/>
            </a:xfrm>
            <a:prstGeom prst="rect">
              <a:avLst/>
            </a:prstGeom>
          </p:spPr>
        </p:pic>
        <p:sp>
          <p:nvSpPr>
            <p:cNvPr id="31" name="object 23">
              <a:extLst>
                <a:ext uri="{FF2B5EF4-FFF2-40B4-BE49-F238E27FC236}">
                  <a16:creationId xmlns:a16="http://schemas.microsoft.com/office/drawing/2014/main" id="{70C3D3C9-7CA5-9702-DE43-5B6943E8588B}"/>
                </a:ext>
              </a:extLst>
            </p:cNvPr>
            <p:cNvSpPr/>
            <p:nvPr/>
          </p:nvSpPr>
          <p:spPr>
            <a:xfrm>
              <a:off x="5104923" y="4058270"/>
              <a:ext cx="218440" cy="248920"/>
            </a:xfrm>
            <a:custGeom>
              <a:avLst/>
              <a:gdLst/>
              <a:ahLst/>
              <a:cxnLst/>
              <a:rect l="l" t="t" r="r" b="b"/>
              <a:pathLst>
                <a:path w="218439" h="248920">
                  <a:moveTo>
                    <a:pt x="0" y="248552"/>
                  </a:moveTo>
                  <a:lnTo>
                    <a:pt x="218042" y="0"/>
                  </a:lnTo>
                </a:path>
              </a:pathLst>
            </a:custGeom>
            <a:ln w="19799">
              <a:solidFill>
                <a:srgbClr val="0D93B9"/>
              </a:solidFill>
            </a:ln>
          </p:spPr>
          <p:txBody>
            <a:bodyPr wrap="square" lIns="0" tIns="0" rIns="0" bIns="0" rtlCol="0"/>
            <a:lstStyle/>
            <a:p>
              <a:endParaRPr/>
            </a:p>
          </p:txBody>
        </p:sp>
        <p:sp>
          <p:nvSpPr>
            <p:cNvPr id="32" name="object 24">
              <a:extLst>
                <a:ext uri="{FF2B5EF4-FFF2-40B4-BE49-F238E27FC236}">
                  <a16:creationId xmlns:a16="http://schemas.microsoft.com/office/drawing/2014/main" id="{FD8831A0-A191-F502-C6A6-7CA4B6497005}"/>
                </a:ext>
              </a:extLst>
            </p:cNvPr>
            <p:cNvSpPr/>
            <p:nvPr/>
          </p:nvSpPr>
          <p:spPr>
            <a:xfrm>
              <a:off x="5923121" y="3743469"/>
              <a:ext cx="1257300" cy="288925"/>
            </a:xfrm>
            <a:custGeom>
              <a:avLst/>
              <a:gdLst/>
              <a:ahLst/>
              <a:cxnLst/>
              <a:rect l="l" t="t" r="r" b="b"/>
              <a:pathLst>
                <a:path w="1257300" h="288925">
                  <a:moveTo>
                    <a:pt x="0" y="48100"/>
                  </a:moveTo>
                  <a:lnTo>
                    <a:pt x="3776" y="29367"/>
                  </a:lnTo>
                  <a:lnTo>
                    <a:pt x="14078" y="14078"/>
                  </a:lnTo>
                  <a:lnTo>
                    <a:pt x="29367" y="3775"/>
                  </a:lnTo>
                  <a:lnTo>
                    <a:pt x="48101" y="0"/>
                  </a:lnTo>
                  <a:lnTo>
                    <a:pt x="1209198" y="0"/>
                  </a:lnTo>
                  <a:lnTo>
                    <a:pt x="1227931" y="3775"/>
                  </a:lnTo>
                  <a:lnTo>
                    <a:pt x="1243220" y="14078"/>
                  </a:lnTo>
                  <a:lnTo>
                    <a:pt x="1253523" y="29367"/>
                  </a:lnTo>
                  <a:lnTo>
                    <a:pt x="1257298" y="48100"/>
                  </a:lnTo>
                  <a:lnTo>
                    <a:pt x="1257298" y="240505"/>
                  </a:lnTo>
                  <a:lnTo>
                    <a:pt x="1253523" y="259239"/>
                  </a:lnTo>
                  <a:lnTo>
                    <a:pt x="1243220" y="274527"/>
                  </a:lnTo>
                  <a:lnTo>
                    <a:pt x="1227931" y="284830"/>
                  </a:lnTo>
                  <a:lnTo>
                    <a:pt x="1209198" y="288606"/>
                  </a:lnTo>
                  <a:lnTo>
                    <a:pt x="48101" y="288606"/>
                  </a:lnTo>
                  <a:lnTo>
                    <a:pt x="29367" y="284830"/>
                  </a:lnTo>
                  <a:lnTo>
                    <a:pt x="14078" y="274527"/>
                  </a:lnTo>
                  <a:lnTo>
                    <a:pt x="3776" y="259239"/>
                  </a:lnTo>
                  <a:lnTo>
                    <a:pt x="0" y="240505"/>
                  </a:lnTo>
                  <a:lnTo>
                    <a:pt x="0" y="48100"/>
                  </a:lnTo>
                  <a:close/>
                </a:path>
              </a:pathLst>
            </a:custGeom>
            <a:ln w="19799">
              <a:solidFill>
                <a:srgbClr val="76AE43"/>
              </a:solidFill>
            </a:ln>
          </p:spPr>
          <p:txBody>
            <a:bodyPr wrap="square" lIns="0" tIns="0" rIns="0" bIns="0" rtlCol="0"/>
            <a:lstStyle/>
            <a:p>
              <a:endParaRPr/>
            </a:p>
          </p:txBody>
        </p:sp>
        <p:pic>
          <p:nvPicPr>
            <p:cNvPr id="33" name="object 25">
              <a:extLst>
                <a:ext uri="{FF2B5EF4-FFF2-40B4-BE49-F238E27FC236}">
                  <a16:creationId xmlns:a16="http://schemas.microsoft.com/office/drawing/2014/main" id="{77DA52E3-D891-2CC1-19EA-8BB1C5FF66A1}"/>
                </a:ext>
              </a:extLst>
            </p:cNvPr>
            <p:cNvPicPr/>
            <p:nvPr/>
          </p:nvPicPr>
          <p:blipFill>
            <a:blip r:embed="rId9" cstate="print"/>
            <a:stretch>
              <a:fillRect/>
            </a:stretch>
          </p:blipFill>
          <p:spPr>
            <a:xfrm>
              <a:off x="7252786" y="4238625"/>
              <a:ext cx="85799" cy="86699"/>
            </a:xfrm>
            <a:prstGeom prst="rect">
              <a:avLst/>
            </a:prstGeom>
          </p:spPr>
        </p:pic>
        <p:sp>
          <p:nvSpPr>
            <p:cNvPr id="34" name="object 26">
              <a:extLst>
                <a:ext uri="{FF2B5EF4-FFF2-40B4-BE49-F238E27FC236}">
                  <a16:creationId xmlns:a16="http://schemas.microsoft.com/office/drawing/2014/main" id="{6482B366-7A23-343D-2496-24C757FE9C5E}"/>
                </a:ext>
              </a:extLst>
            </p:cNvPr>
            <p:cNvSpPr/>
            <p:nvPr/>
          </p:nvSpPr>
          <p:spPr>
            <a:xfrm>
              <a:off x="7030878" y="4032077"/>
              <a:ext cx="257810" cy="229870"/>
            </a:xfrm>
            <a:custGeom>
              <a:avLst/>
              <a:gdLst/>
              <a:ahLst/>
              <a:cxnLst/>
              <a:rect l="l" t="t" r="r" b="b"/>
              <a:pathLst>
                <a:path w="257809" h="229870">
                  <a:moveTo>
                    <a:pt x="0" y="0"/>
                  </a:moveTo>
                  <a:lnTo>
                    <a:pt x="257332" y="229313"/>
                  </a:lnTo>
                </a:path>
              </a:pathLst>
            </a:custGeom>
            <a:ln w="19799">
              <a:solidFill>
                <a:schemeClr val="accent3"/>
              </a:solidFill>
            </a:ln>
          </p:spPr>
          <p:txBody>
            <a:bodyPr wrap="square" lIns="0" tIns="0" rIns="0" bIns="0" rtlCol="0"/>
            <a:lstStyle/>
            <a:p>
              <a:endParaRPr dirty="0"/>
            </a:p>
          </p:txBody>
        </p:sp>
      </p:grpSp>
      <p:cxnSp>
        <p:nvCxnSpPr>
          <p:cNvPr id="101" name="Straight Connector 100">
            <a:extLst>
              <a:ext uri="{FF2B5EF4-FFF2-40B4-BE49-F238E27FC236}">
                <a16:creationId xmlns:a16="http://schemas.microsoft.com/office/drawing/2014/main" id="{D7BE0EC0-291E-04B6-F979-2CE73F3403D8}"/>
              </a:ext>
            </a:extLst>
          </p:cNvPr>
          <p:cNvCxnSpPr>
            <a:cxnSpLocks/>
            <a:stCxn id="27" idx="3"/>
          </p:cNvCxnSpPr>
          <p:nvPr/>
        </p:nvCxnSpPr>
        <p:spPr>
          <a:xfrm>
            <a:off x="6594796" y="2906673"/>
            <a:ext cx="330355" cy="0"/>
          </a:xfrm>
          <a:prstGeom prst="line">
            <a:avLst/>
          </a:prstGeom>
          <a:ln w="19050" cmpd="sng"/>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400076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6FE9E-6C43-D81D-3737-DAEB93257312}"/>
              </a:ext>
            </a:extLst>
          </p:cNvPr>
          <p:cNvSpPr>
            <a:spLocks noGrp="1"/>
          </p:cNvSpPr>
          <p:nvPr>
            <p:ph type="title"/>
          </p:nvPr>
        </p:nvSpPr>
        <p:spPr>
          <a:xfrm>
            <a:off x="685723" y="631865"/>
            <a:ext cx="10515600" cy="1198178"/>
          </a:xfrm>
        </p:spPr>
        <p:txBody>
          <a:bodyPr/>
          <a:lstStyle/>
          <a:p>
            <a:r>
              <a:rPr lang="en-US" dirty="0">
                <a:latin typeface="FreightText Pro Bold" panose="02000803080000020004" pitchFamily="50" charset="0"/>
              </a:rPr>
              <a:t>Emotional &amp; Mental Wellness: </a:t>
            </a:r>
            <a:br>
              <a:rPr lang="en-US" dirty="0">
                <a:latin typeface="FreightText Pro Bold" panose="02000803080000020004" pitchFamily="50" charset="0"/>
              </a:rPr>
            </a:br>
            <a:r>
              <a:rPr lang="en-US" dirty="0">
                <a:latin typeface="FreightText Pro Bold" panose="02000803080000020004" pitchFamily="50" charset="0"/>
              </a:rPr>
              <a:t>Elementary and Middle School</a:t>
            </a:r>
          </a:p>
        </p:txBody>
      </p:sp>
      <p:graphicFrame>
        <p:nvGraphicFramePr>
          <p:cNvPr id="10" name="Table 2">
            <a:extLst>
              <a:ext uri="{FF2B5EF4-FFF2-40B4-BE49-F238E27FC236}">
                <a16:creationId xmlns:a16="http://schemas.microsoft.com/office/drawing/2014/main" id="{EFD11EFE-8307-2130-D4C6-C3A2E465375C}"/>
              </a:ext>
            </a:extLst>
          </p:cNvPr>
          <p:cNvGraphicFramePr>
            <a:graphicFrameLocks noGrp="1"/>
          </p:cNvGraphicFramePr>
          <p:nvPr>
            <p:extLst>
              <p:ext uri="{D42A27DB-BD31-4B8C-83A1-F6EECF244321}">
                <p14:modId xmlns:p14="http://schemas.microsoft.com/office/powerpoint/2010/main" val="357561692"/>
              </p:ext>
            </p:extLst>
          </p:nvPr>
        </p:nvGraphicFramePr>
        <p:xfrm>
          <a:off x="654913" y="2223758"/>
          <a:ext cx="10852876" cy="2643517"/>
        </p:xfrm>
        <a:graphic>
          <a:graphicData uri="http://schemas.openxmlformats.org/drawingml/2006/table">
            <a:tbl>
              <a:tblPr firstRow="1" bandRow="1">
                <a:tableStyleId>{5C22544A-7EE6-4342-B048-85BDC9FD1C3A}</a:tableStyleId>
              </a:tblPr>
              <a:tblGrid>
                <a:gridCol w="2713219">
                  <a:extLst>
                    <a:ext uri="{9D8B030D-6E8A-4147-A177-3AD203B41FA5}">
                      <a16:colId xmlns:a16="http://schemas.microsoft.com/office/drawing/2014/main" val="1308183255"/>
                    </a:ext>
                  </a:extLst>
                </a:gridCol>
                <a:gridCol w="2713219">
                  <a:extLst>
                    <a:ext uri="{9D8B030D-6E8A-4147-A177-3AD203B41FA5}">
                      <a16:colId xmlns:a16="http://schemas.microsoft.com/office/drawing/2014/main" val="3528176026"/>
                    </a:ext>
                  </a:extLst>
                </a:gridCol>
                <a:gridCol w="2713219">
                  <a:extLst>
                    <a:ext uri="{9D8B030D-6E8A-4147-A177-3AD203B41FA5}">
                      <a16:colId xmlns:a16="http://schemas.microsoft.com/office/drawing/2014/main" val="3487863146"/>
                    </a:ext>
                  </a:extLst>
                </a:gridCol>
                <a:gridCol w="2713219">
                  <a:extLst>
                    <a:ext uri="{9D8B030D-6E8A-4147-A177-3AD203B41FA5}">
                      <a16:colId xmlns:a16="http://schemas.microsoft.com/office/drawing/2014/main" val="1861272213"/>
                    </a:ext>
                  </a:extLst>
                </a:gridCol>
              </a:tblGrid>
              <a:tr h="847562">
                <a:tc>
                  <a:txBody>
                    <a:bodyPr/>
                    <a:lstStyle/>
                    <a:p>
                      <a:pPr algn="ctr"/>
                      <a:r>
                        <a:rPr lang="en-US" dirty="0">
                          <a:solidFill>
                            <a:schemeClr val="bg2"/>
                          </a:solidFill>
                          <a:latin typeface="Gordita" pitchFamily="50" charset="0"/>
                          <a:cs typeface="Gordita" pitchFamily="50" charset="0"/>
                        </a:rPr>
                        <a:t>TOPICS</a:t>
                      </a:r>
                    </a:p>
                  </a:txBody>
                  <a:tcPr anchor="c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2"/>
                          </a:solidFill>
                          <a:latin typeface="Gordita" pitchFamily="50" charset="0"/>
                          <a:cs typeface="Gordita" pitchFamily="50" charset="0"/>
                        </a:rPr>
                        <a:t>USERS</a:t>
                      </a:r>
                    </a:p>
                  </a:txBody>
                  <a:tcPr anchor="ctr">
                    <a:solidFill>
                      <a:srgbClr val="84B6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2"/>
                          </a:solidFill>
                          <a:latin typeface="Gordita" pitchFamily="50" charset="0"/>
                          <a:cs typeface="Gordita" pitchFamily="50" charset="0"/>
                        </a:rPr>
                        <a:t>SETTINGS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2"/>
                          </a:solidFill>
                          <a:latin typeface="Gordita" pitchFamily="50" charset="0"/>
                          <a:cs typeface="Gordita" pitchFamily="50" charset="0"/>
                        </a:rPr>
                        <a:t>DURATION</a:t>
                      </a:r>
                    </a:p>
                  </a:txBody>
                  <a:tcPr anchor="ctr">
                    <a:solidFill>
                      <a:srgbClr val="0A3C55"/>
                    </a:solidFill>
                  </a:tcPr>
                </a:tc>
                <a:extLst>
                  <a:ext uri="{0D108BD9-81ED-4DB2-BD59-A6C34878D82A}">
                    <a16:rowId xmlns:a16="http://schemas.microsoft.com/office/drawing/2014/main" val="3653715034"/>
                  </a:ext>
                </a:extLst>
              </a:tr>
              <a:tr h="1795955">
                <a:tc>
                  <a:txBody>
                    <a:bodyPr/>
                    <a:lstStyle/>
                    <a:p>
                      <a:pPr algn="l"/>
                      <a:r>
                        <a:rPr lang="en-US" sz="1800" b="0" kern="1200" dirty="0">
                          <a:solidFill>
                            <a:srgbClr val="666666"/>
                          </a:solidFill>
                          <a:latin typeface="Gordita" pitchFamily="50" charset="0"/>
                          <a:ea typeface="+mn-ea"/>
                          <a:cs typeface="Gordita" pitchFamily="50" charset="0"/>
                        </a:rPr>
                        <a:t>Mental Health, suicide prevention, resilience</a:t>
                      </a:r>
                    </a:p>
                  </a:txBody>
                  <a:tcPr marL="182880" anchor="ctr">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666666"/>
                          </a:solidFill>
                          <a:latin typeface="Gordita" pitchFamily="50" charset="0"/>
                          <a:cs typeface="Gordita" pitchFamily="50" charset="0"/>
                        </a:rPr>
                        <a:t>Educators, teachers, and staff</a:t>
                      </a:r>
                      <a:endParaRPr lang="en-US" b="0" dirty="0">
                        <a:solidFill>
                          <a:srgbClr val="666666"/>
                        </a:solidFill>
                        <a:latin typeface="Gordita" pitchFamily="50" charset="0"/>
                        <a:cs typeface="Gordita" pitchFamily="50" charset="0"/>
                      </a:endParaRPr>
                    </a:p>
                  </a:txBody>
                  <a:tcPr marL="182880" anchor="ctr">
                    <a:solidFill>
                      <a:srgbClr val="84B650">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666666"/>
                          </a:solidFill>
                          <a:latin typeface="Gordita" pitchFamily="50" charset="0"/>
                          <a:cs typeface="Gordita" pitchFamily="50" charset="0"/>
                        </a:rPr>
                        <a:t>Elementary and Middle schools, youth programs, foster care, juvenile justice</a:t>
                      </a:r>
                      <a:endParaRPr lang="en-US" b="0" dirty="0">
                        <a:solidFill>
                          <a:srgbClr val="666666"/>
                        </a:solidFill>
                        <a:latin typeface="Gordita" pitchFamily="50" charset="0"/>
                        <a:cs typeface="Gordita" pitchFamily="50" charset="0"/>
                      </a:endParaRPr>
                    </a:p>
                  </a:txBody>
                  <a:tcPr marL="182880" anchor="ctr">
                    <a:solidFill>
                      <a:srgbClr val="0097BE">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666666"/>
                          </a:solidFill>
                          <a:latin typeface="Gordita" pitchFamily="50" charset="0"/>
                          <a:cs typeface="Gordita" pitchFamily="50" charset="0"/>
                        </a:rPr>
                        <a:t>30 minutes</a:t>
                      </a:r>
                      <a:endParaRPr lang="en-US" b="0" dirty="0">
                        <a:solidFill>
                          <a:srgbClr val="666666"/>
                        </a:solidFill>
                        <a:latin typeface="Gordita" pitchFamily="50" charset="0"/>
                        <a:cs typeface="Gordita" pitchFamily="50" charset="0"/>
                      </a:endParaRPr>
                    </a:p>
                  </a:txBody>
                  <a:tcPr marL="182880" anchor="ctr">
                    <a:solidFill>
                      <a:srgbClr val="0A3C55">
                        <a:alpha val="10000"/>
                      </a:srgbClr>
                    </a:solidFill>
                  </a:tcPr>
                </a:tc>
                <a:extLst>
                  <a:ext uri="{0D108BD9-81ED-4DB2-BD59-A6C34878D82A}">
                    <a16:rowId xmlns:a16="http://schemas.microsoft.com/office/drawing/2014/main" val="3799769137"/>
                  </a:ext>
                </a:extLst>
              </a:tr>
            </a:tbl>
          </a:graphicData>
        </a:graphic>
      </p:graphicFrame>
    </p:spTree>
    <p:extLst>
      <p:ext uri="{BB962C8B-B14F-4D97-AF65-F5344CB8AC3E}">
        <p14:creationId xmlns:p14="http://schemas.microsoft.com/office/powerpoint/2010/main" val="1409427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4402C1-0767-88AB-3903-466AB736351B}"/>
              </a:ext>
            </a:extLst>
          </p:cNvPr>
          <p:cNvSpPr>
            <a:spLocks noGrp="1"/>
          </p:cNvSpPr>
          <p:nvPr>
            <p:ph type="title"/>
          </p:nvPr>
        </p:nvSpPr>
        <p:spPr/>
        <p:txBody>
          <a:bodyPr/>
          <a:lstStyle/>
          <a:p>
            <a:r>
              <a:rPr lang="en-US" dirty="0">
                <a:latin typeface="FreightText Pro Bold" panose="02000803080000020004" pitchFamily="50" charset="0"/>
              </a:rPr>
              <a:t>Learning Objectives</a:t>
            </a:r>
          </a:p>
        </p:txBody>
      </p:sp>
      <p:sp>
        <p:nvSpPr>
          <p:cNvPr id="5" name="Content Placeholder 4">
            <a:extLst>
              <a:ext uri="{FF2B5EF4-FFF2-40B4-BE49-F238E27FC236}">
                <a16:creationId xmlns:a16="http://schemas.microsoft.com/office/drawing/2014/main" id="{70DA5288-3E40-A455-6C3A-397CE2AD56D6}"/>
              </a:ext>
            </a:extLst>
          </p:cNvPr>
          <p:cNvSpPr>
            <a:spLocks noGrp="1"/>
          </p:cNvSpPr>
          <p:nvPr>
            <p:ph sz="half" idx="2"/>
          </p:nvPr>
        </p:nvSpPr>
        <p:spPr>
          <a:xfrm>
            <a:off x="654914" y="1290003"/>
            <a:ext cx="6498921" cy="4185515"/>
          </a:xfrm>
        </p:spPr>
        <p:txBody>
          <a:bodyPr/>
          <a:lstStyle/>
          <a:p>
            <a:pPr marL="457200" indent="-457200">
              <a:buFont typeface="+mj-lt"/>
              <a:buAutoNum type="arabicPeriod"/>
            </a:pPr>
            <a:r>
              <a:rPr lang="en-US" b="1" dirty="0">
                <a:latin typeface="Gordita" pitchFamily="50" charset="0"/>
                <a:cs typeface="Gordita" pitchFamily="50" charset="0"/>
              </a:rPr>
              <a:t>Know how to regularly check in </a:t>
            </a:r>
            <a:r>
              <a:rPr lang="en-US" dirty="0">
                <a:latin typeface="Gordita" pitchFamily="50" charset="0"/>
                <a:cs typeface="Gordita" pitchFamily="50" charset="0"/>
              </a:rPr>
              <a:t>with students and build resilience.</a:t>
            </a:r>
            <a:br>
              <a:rPr lang="en-US" dirty="0">
                <a:latin typeface="Gordita" pitchFamily="50" charset="0"/>
                <a:cs typeface="Gordita" pitchFamily="50" charset="0"/>
              </a:rPr>
            </a:br>
            <a:endParaRPr lang="en-US" dirty="0">
              <a:latin typeface="Gordita" pitchFamily="50" charset="0"/>
              <a:cs typeface="Gordita" pitchFamily="50" charset="0"/>
            </a:endParaRPr>
          </a:p>
          <a:p>
            <a:pPr marL="457200" indent="-457200">
              <a:buFont typeface="+mj-lt"/>
              <a:buAutoNum type="arabicPeriod"/>
            </a:pPr>
            <a:r>
              <a:rPr lang="en-US" b="1" dirty="0">
                <a:latin typeface="Gordita" pitchFamily="50" charset="0"/>
                <a:cs typeface="Gordita" pitchFamily="50" charset="0"/>
              </a:rPr>
              <a:t>Recognize warning signs and risk factors </a:t>
            </a:r>
            <a:r>
              <a:rPr lang="en-US" dirty="0">
                <a:latin typeface="Gordita" pitchFamily="50" charset="0"/>
                <a:cs typeface="Gordita" pitchFamily="50" charset="0"/>
              </a:rPr>
              <a:t>that a student may be in distress and need support.</a:t>
            </a:r>
            <a:br>
              <a:rPr lang="en-US" dirty="0">
                <a:latin typeface="Gordita" pitchFamily="50" charset="0"/>
                <a:cs typeface="Gordita" pitchFamily="50" charset="0"/>
              </a:rPr>
            </a:br>
            <a:endParaRPr lang="en-US" dirty="0">
              <a:latin typeface="Gordita" pitchFamily="50" charset="0"/>
              <a:cs typeface="Gordita" pitchFamily="50" charset="0"/>
            </a:endParaRPr>
          </a:p>
          <a:p>
            <a:pPr marL="457200" indent="-457200">
              <a:buFont typeface="+mj-lt"/>
              <a:buAutoNum type="arabicPeriod"/>
            </a:pPr>
            <a:r>
              <a:rPr lang="en-US" b="1" dirty="0">
                <a:latin typeface="Gordita" pitchFamily="50" charset="0"/>
                <a:cs typeface="Gordita" pitchFamily="50" charset="0"/>
              </a:rPr>
              <a:t>Have a supportive conversation </a:t>
            </a:r>
            <a:r>
              <a:rPr lang="en-US" dirty="0">
                <a:latin typeface="Gordita" pitchFamily="50" charset="0"/>
                <a:cs typeface="Gordita" pitchFamily="50" charset="0"/>
              </a:rPr>
              <a:t>with a student who may be distressed.</a:t>
            </a:r>
            <a:br>
              <a:rPr lang="en-US" dirty="0">
                <a:latin typeface="Gordita" pitchFamily="50" charset="0"/>
                <a:cs typeface="Gordita" pitchFamily="50" charset="0"/>
              </a:rPr>
            </a:br>
            <a:endParaRPr lang="en-US" dirty="0">
              <a:latin typeface="Gordita" pitchFamily="50" charset="0"/>
              <a:cs typeface="Gordita" pitchFamily="50" charset="0"/>
            </a:endParaRPr>
          </a:p>
          <a:p>
            <a:pPr marL="457200" indent="-457200">
              <a:buFont typeface="+mj-lt"/>
              <a:buAutoNum type="arabicPeriod"/>
            </a:pPr>
            <a:r>
              <a:rPr lang="en-US" b="1" dirty="0">
                <a:latin typeface="Gordita" pitchFamily="50" charset="0"/>
                <a:cs typeface="Gordita" pitchFamily="50" charset="0"/>
              </a:rPr>
              <a:t>Connect the student </a:t>
            </a:r>
            <a:r>
              <a:rPr lang="en-US" dirty="0">
                <a:latin typeface="Gordita" pitchFamily="50" charset="0"/>
                <a:cs typeface="Gordita" pitchFamily="50" charset="0"/>
              </a:rPr>
              <a:t>to appropriate support services.</a:t>
            </a:r>
            <a:br>
              <a:rPr lang="en-US" dirty="0">
                <a:latin typeface="Gordita" pitchFamily="50" charset="0"/>
                <a:cs typeface="Gordita" pitchFamily="50" charset="0"/>
              </a:rPr>
            </a:br>
            <a:endParaRPr lang="en-US" dirty="0">
              <a:latin typeface="Gordita" pitchFamily="50" charset="0"/>
              <a:cs typeface="Gordita" pitchFamily="50" charset="0"/>
            </a:endParaRPr>
          </a:p>
          <a:p>
            <a:pPr marL="457200" indent="-457200">
              <a:buFont typeface="+mj-lt"/>
              <a:buAutoNum type="arabicPeriod"/>
            </a:pPr>
            <a:r>
              <a:rPr lang="en-US" b="1" dirty="0">
                <a:latin typeface="Gordita" pitchFamily="50" charset="0"/>
                <a:cs typeface="Gordita" pitchFamily="50" charset="0"/>
              </a:rPr>
              <a:t>Handle difficult situations </a:t>
            </a:r>
            <a:r>
              <a:rPr lang="en-US" dirty="0">
                <a:latin typeface="Gordita" pitchFamily="50" charset="0"/>
                <a:cs typeface="Gordita" pitchFamily="50" charset="0"/>
              </a:rPr>
              <a:t>where the student may be a threat to themselves or others.</a:t>
            </a:r>
          </a:p>
        </p:txBody>
      </p:sp>
      <p:pic>
        <p:nvPicPr>
          <p:cNvPr id="6" name="object 4">
            <a:extLst>
              <a:ext uri="{FF2B5EF4-FFF2-40B4-BE49-F238E27FC236}">
                <a16:creationId xmlns:a16="http://schemas.microsoft.com/office/drawing/2014/main" id="{1D40430F-DAC1-E66F-1A3B-429FD6F47AAC}"/>
              </a:ext>
            </a:extLst>
          </p:cNvPr>
          <p:cNvPicPr/>
          <p:nvPr/>
        </p:nvPicPr>
        <p:blipFill>
          <a:blip r:embed="rId2" cstate="print"/>
          <a:stretch>
            <a:fillRect/>
          </a:stretch>
        </p:blipFill>
        <p:spPr>
          <a:xfrm>
            <a:off x="8705850" y="1290003"/>
            <a:ext cx="2346843" cy="3737139"/>
          </a:xfrm>
          <a:prstGeom prst="rect">
            <a:avLst/>
          </a:prstGeom>
        </p:spPr>
      </p:pic>
    </p:spTree>
    <p:extLst>
      <p:ext uri="{BB962C8B-B14F-4D97-AF65-F5344CB8AC3E}">
        <p14:creationId xmlns:p14="http://schemas.microsoft.com/office/powerpoint/2010/main" val="3668165558"/>
      </p:ext>
    </p:extLst>
  </p:cSld>
  <p:clrMapOvr>
    <a:masterClrMapping/>
  </p:clrMapOvr>
</p:sld>
</file>

<file path=ppt/theme/theme1.xml><?xml version="1.0" encoding="utf-8"?>
<a:theme xmlns:a="http://schemas.openxmlformats.org/drawingml/2006/main" name="3_Office Theme">
  <a:themeElements>
    <a:clrScheme name="Kognito">
      <a:dk1>
        <a:srgbClr val="000000"/>
      </a:dk1>
      <a:lt1>
        <a:srgbClr val="CCCCCC"/>
      </a:lt1>
      <a:dk2>
        <a:srgbClr val="033A63"/>
      </a:dk2>
      <a:lt2>
        <a:srgbClr val="FFFFFF"/>
      </a:lt2>
      <a:accent1>
        <a:srgbClr val="0E93BA"/>
      </a:accent1>
      <a:accent2>
        <a:srgbClr val="E3832B"/>
      </a:accent2>
      <a:accent3>
        <a:srgbClr val="76B043"/>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Kognito">
      <a:dk1>
        <a:srgbClr val="000000"/>
      </a:dk1>
      <a:lt1>
        <a:srgbClr val="CCCCCC"/>
      </a:lt1>
      <a:dk2>
        <a:srgbClr val="033A63"/>
      </a:dk2>
      <a:lt2>
        <a:srgbClr val="FFFFFF"/>
      </a:lt2>
      <a:accent1>
        <a:srgbClr val="0E93BA"/>
      </a:accent1>
      <a:accent2>
        <a:srgbClr val="E3832B"/>
      </a:accent2>
      <a:accent3>
        <a:srgbClr val="76B043"/>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d022a453-ed52-4e36-911a-b6dcc46e6bf6">
      <UserInfo>
        <DisplayName>Jennifer Scherzay</DisplayName>
        <AccountId>303</AccountId>
        <AccountType/>
      </UserInfo>
    </SharedWithUsers>
    <lcf76f155ced4ddcb4097134ff3c332f xmlns="7f9d22db-6c92-4f9a-bbf1-679da3c313bc">
      <Terms xmlns="http://schemas.microsoft.com/office/infopath/2007/PartnerControls"/>
    </lcf76f155ced4ddcb4097134ff3c332f>
    <TaxCatchAll xmlns="d022a453-ed52-4e36-911a-b6dcc46e6bf6" xsi:nil="true"/>
    <Comments xmlns="7f9d22db-6c92-4f9a-bbf1-679da3c313b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F96E83F8F90B1499D7B341A823B26E6" ma:contentTypeVersion="17" ma:contentTypeDescription="Create a new document." ma:contentTypeScope="" ma:versionID="2c93d99639c8d8c681331c203e864c20">
  <xsd:schema xmlns:xsd="http://www.w3.org/2001/XMLSchema" xmlns:xs="http://www.w3.org/2001/XMLSchema" xmlns:p="http://schemas.microsoft.com/office/2006/metadata/properties" xmlns:ns2="7f9d22db-6c92-4f9a-bbf1-679da3c313bc" xmlns:ns3="d022a453-ed52-4e36-911a-b6dcc46e6bf6" targetNamespace="http://schemas.microsoft.com/office/2006/metadata/properties" ma:root="true" ma:fieldsID="bc60a1486e09842cd0144940b9350415" ns2:_="" ns3:_="">
    <xsd:import namespace="7f9d22db-6c92-4f9a-bbf1-679da3c313bc"/>
    <xsd:import namespace="d022a453-ed52-4e36-911a-b6dcc46e6bf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Comme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9d22db-6c92-4f9a-bbf1-679da3c313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8afafd8-9f7e-41ef-9757-3264a724b320" ma:termSetId="09814cd3-568e-fe90-9814-8d621ff8fb84" ma:anchorId="fba54fb3-c3e1-fe81-a776-ca4b69148c4d" ma:open="true" ma:isKeyword="false">
      <xsd:complexType>
        <xsd:sequence>
          <xsd:element ref="pc:Terms" minOccurs="0" maxOccurs="1"/>
        </xsd:sequence>
      </xsd:complexType>
    </xsd:element>
    <xsd:element name="Comments" ma:index="24" nillable="true" ma:displayName="Comments" ma:format="Dropdown" ma:internalName="Comment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22a453-ed52-4e36-911a-b6dcc46e6bf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a6951ec-1245-4765-895c-7076cdba4048}" ma:internalName="TaxCatchAll" ma:showField="CatchAllData" ma:web="d022a453-ed52-4e36-911a-b6dcc46e6b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9CF86C-7466-4A7A-B8C4-6BB023F7D260}">
  <ds:schemaRefs>
    <ds:schemaRef ds:uri="http://schemas.microsoft.com/office/2006/metadata/properties"/>
    <ds:schemaRef ds:uri="http://schemas.microsoft.com/office/infopath/2007/PartnerControls"/>
    <ds:schemaRef ds:uri="d022a453-ed52-4e36-911a-b6dcc46e6bf6"/>
    <ds:schemaRef ds:uri="7f9d22db-6c92-4f9a-bbf1-679da3c313bc"/>
    <ds:schemaRef ds:uri="6ff2061c-1dc7-4008-acb8-f4579147b0ba"/>
    <ds:schemaRef ds:uri="3a644f29-ce98-4cae-91c0-db9cdd51730e"/>
  </ds:schemaRefs>
</ds:datastoreItem>
</file>

<file path=customXml/itemProps2.xml><?xml version="1.0" encoding="utf-8"?>
<ds:datastoreItem xmlns:ds="http://schemas.openxmlformats.org/officeDocument/2006/customXml" ds:itemID="{BA6F4DF8-AC15-4E42-ACD0-F308D0E623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9d22db-6c92-4f9a-bbf1-679da3c313bc"/>
    <ds:schemaRef ds:uri="d022a453-ed52-4e36-911a-b6dcc46e6b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526C4B4-B86C-4CF1-9F50-8E57F16CD3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9846</TotalTime>
  <Words>1722</Words>
  <Application>Microsoft Macintosh PowerPoint</Application>
  <PresentationFormat>Widescreen</PresentationFormat>
  <Paragraphs>270</Paragraphs>
  <Slides>37</Slides>
  <Notes>4</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37</vt:i4>
      </vt:variant>
    </vt:vector>
  </HeadingPairs>
  <TitlesOfParts>
    <vt:vector size="51" baseType="lpstr">
      <vt:lpstr>MS PGothic</vt:lpstr>
      <vt:lpstr>Arial</vt:lpstr>
      <vt:lpstr>Calibri</vt:lpstr>
      <vt:lpstr>FreightText Pro Bold</vt:lpstr>
      <vt:lpstr>Georgia</vt:lpstr>
      <vt:lpstr>Gordita</vt:lpstr>
      <vt:lpstr>Wingdings</vt:lpstr>
      <vt:lpstr>3_Office Theme</vt:lpstr>
      <vt:lpstr>2_Custom Design</vt:lpstr>
      <vt:lpstr>3_Custom Design</vt:lpstr>
      <vt:lpstr>5_Custom Design</vt:lpstr>
      <vt:lpstr>4_Custom Design</vt:lpstr>
      <vt:lpstr>6_Office Theme</vt:lpstr>
      <vt:lpstr>8_Custom Design</vt:lpstr>
      <vt:lpstr>PowerPoint Presentation</vt:lpstr>
      <vt:lpstr>PowerPoint Presentation</vt:lpstr>
      <vt:lpstr>Workshop Overview</vt:lpstr>
      <vt:lpstr>Group Norms</vt:lpstr>
      <vt:lpstr>PowerPoint Presentation</vt:lpstr>
      <vt:lpstr>About Kognito</vt:lpstr>
      <vt:lpstr>How does a Kognito Program Work?</vt:lpstr>
      <vt:lpstr>Emotional &amp; Mental Wellness:  Elementary and Middle School</vt:lpstr>
      <vt:lpstr>Learning Objectives</vt:lpstr>
      <vt:lpstr>PowerPoint Presentation</vt:lpstr>
      <vt:lpstr>Trauma-Informed Practices  for Elementary and Middle School</vt:lpstr>
      <vt:lpstr>Learning Objectives</vt:lpstr>
      <vt:lpstr>PowerPoint Presentation</vt:lpstr>
      <vt:lpstr>PowerPoint Presentation</vt:lpstr>
      <vt:lpstr>PowerPoint Presentation</vt:lpstr>
      <vt:lpstr>How can I check-in with my students?</vt:lpstr>
      <vt:lpstr>How can I check-in with my students?</vt:lpstr>
      <vt:lpstr>How can I check-in with my students?</vt:lpstr>
      <vt:lpstr>De-escalating distressed students</vt:lpstr>
      <vt:lpstr>Warning Signs</vt:lpstr>
      <vt:lpstr>Risk Factors</vt:lpstr>
      <vt:lpstr>Adverse Childhood Experiences (ACES)</vt:lpstr>
      <vt:lpstr>Approaching Students</vt:lpstr>
      <vt:lpstr>Conversation Techniques</vt:lpstr>
      <vt:lpstr>Observable Behaviors</vt:lpstr>
      <vt:lpstr>Open-Ended Questions</vt:lpstr>
      <vt:lpstr>Reflections</vt:lpstr>
      <vt:lpstr>When should I refer?</vt:lpstr>
      <vt:lpstr>How do I suggest counseling?</vt:lpstr>
      <vt:lpstr>How do I ask about suicide?</vt:lpstr>
      <vt:lpstr>What if a student might be suicidal?</vt:lpstr>
      <vt:lpstr>Role-Play Techniques</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Samplin-Salgado</dc:creator>
  <cp:lastModifiedBy>Ross Ginsberg</cp:lastModifiedBy>
  <cp:revision>679</cp:revision>
  <dcterms:created xsi:type="dcterms:W3CDTF">2020-10-31T22:14:43Z</dcterms:created>
  <dcterms:modified xsi:type="dcterms:W3CDTF">2023-03-08T14:59:24Z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0x010100FF96E83F8F90B1499D7B341A823B26E6</vt:lpwstr>
  </property>
  <property fmtid="{D5CDD505-2E9C-101B-9397-08002B2CF9AE}" pid="3" name="MediaServiceImageTags">
    <vt:lpwstr/>
  </property>
</Properties>
</file>