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75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62"/>
    <a:srgbClr val="43A1C2"/>
    <a:srgbClr val="F8AF45"/>
    <a:srgbClr val="143B63"/>
    <a:srgbClr val="666666"/>
    <a:srgbClr val="33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FB6A8-10D3-45C1-A435-11B9230556BB}" v="5" dt="2022-11-28T21:14:54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807"/>
  </p:normalViewPr>
  <p:slideViewPr>
    <p:cSldViewPr snapToGrid="0" snapToObjects="1">
      <p:cViewPr>
        <p:scale>
          <a:sx n="90" d="100"/>
          <a:sy n="90" d="100"/>
        </p:scale>
        <p:origin x="1830" y="-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2.xml"/><Relationship Id="rId5" Type="http://schemas.openxmlformats.org/officeDocument/2006/relationships/viewProps" Target="viewProps.xml"/><Relationship Id="rId10" Type="http://schemas.openxmlformats.org/officeDocument/2006/relationships/customXml" Target="../customXml/item1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Bundt" userId="a690c3ee-83e0-4cb4-af41-04d9dbd0e63d" providerId="ADAL" clId="{1B3FB6A8-10D3-45C1-A435-11B9230556BB}"/>
    <pc:docChg chg="undo custSel delSld modSld">
      <pc:chgData name="Tess Bundt" userId="a690c3ee-83e0-4cb4-af41-04d9dbd0e63d" providerId="ADAL" clId="{1B3FB6A8-10D3-45C1-A435-11B9230556BB}" dt="2022-11-28T21:17:10.179" v="147" actId="1036"/>
      <pc:docMkLst>
        <pc:docMk/>
      </pc:docMkLst>
      <pc:sldChg chg="del">
        <pc:chgData name="Tess Bundt" userId="a690c3ee-83e0-4cb4-af41-04d9dbd0e63d" providerId="ADAL" clId="{1B3FB6A8-10D3-45C1-A435-11B9230556BB}" dt="2022-11-28T21:14:28.096" v="0" actId="47"/>
        <pc:sldMkLst>
          <pc:docMk/>
          <pc:sldMk cId="4221462513" sldId="260"/>
        </pc:sldMkLst>
      </pc:sldChg>
      <pc:sldChg chg="addSp delSp modSp mod">
        <pc:chgData name="Tess Bundt" userId="a690c3ee-83e0-4cb4-af41-04d9dbd0e63d" providerId="ADAL" clId="{1B3FB6A8-10D3-45C1-A435-11B9230556BB}" dt="2022-11-28T21:17:10.179" v="147" actId="1036"/>
        <pc:sldMkLst>
          <pc:docMk/>
          <pc:sldMk cId="1926942897" sldId="275"/>
        </pc:sldMkLst>
        <pc:spChg chg="add mod">
          <ac:chgData name="Tess Bundt" userId="a690c3ee-83e0-4cb4-af41-04d9dbd0e63d" providerId="ADAL" clId="{1B3FB6A8-10D3-45C1-A435-11B9230556BB}" dt="2022-11-28T21:14:42.601" v="3"/>
          <ac:spMkLst>
            <pc:docMk/>
            <pc:sldMk cId="1926942897" sldId="275"/>
            <ac:spMk id="5" creationId="{F9012EED-4D0C-5021-273B-A09AB66BE6B8}"/>
          </ac:spMkLst>
        </pc:spChg>
        <pc:spChg chg="add mod">
          <ac:chgData name="Tess Bundt" userId="a690c3ee-83e0-4cb4-af41-04d9dbd0e63d" providerId="ADAL" clId="{1B3FB6A8-10D3-45C1-A435-11B9230556BB}" dt="2022-11-28T21:14:48.673" v="4"/>
          <ac:spMkLst>
            <pc:docMk/>
            <pc:sldMk cId="1926942897" sldId="275"/>
            <ac:spMk id="7" creationId="{B99A0FF5-7F11-56CF-8834-EC546ECE0A48}"/>
          </ac:spMkLst>
        </pc:spChg>
        <pc:spChg chg="add mod">
          <ac:chgData name="Tess Bundt" userId="a690c3ee-83e0-4cb4-af41-04d9dbd0e63d" providerId="ADAL" clId="{1B3FB6A8-10D3-45C1-A435-11B9230556BB}" dt="2022-11-28T21:14:48.673" v="4"/>
          <ac:spMkLst>
            <pc:docMk/>
            <pc:sldMk cId="1926942897" sldId="275"/>
            <ac:spMk id="8" creationId="{9528E0DC-0E07-D2D6-9A2F-6E06569C272C}"/>
          </ac:spMkLst>
        </pc:spChg>
        <pc:spChg chg="add mod">
          <ac:chgData name="Tess Bundt" userId="a690c3ee-83e0-4cb4-af41-04d9dbd0e63d" providerId="ADAL" clId="{1B3FB6A8-10D3-45C1-A435-11B9230556BB}" dt="2022-11-28T21:14:57.709" v="16" actId="1036"/>
          <ac:spMkLst>
            <pc:docMk/>
            <pc:sldMk cId="1926942897" sldId="275"/>
            <ac:spMk id="9" creationId="{C00D1360-0C96-3B59-3DA5-715DFAD9BFFD}"/>
          </ac:spMkLst>
        </pc:spChg>
        <pc:spChg chg="mod">
          <ac:chgData name="Tess Bundt" userId="a690c3ee-83e0-4cb4-af41-04d9dbd0e63d" providerId="ADAL" clId="{1B3FB6A8-10D3-45C1-A435-11B9230556BB}" dt="2022-11-28T21:15:41.931" v="62" actId="1036"/>
          <ac:spMkLst>
            <pc:docMk/>
            <pc:sldMk cId="1926942897" sldId="275"/>
            <ac:spMk id="23" creationId="{161400E7-0351-105F-21E4-C70345A47E28}"/>
          </ac:spMkLst>
        </pc:spChg>
        <pc:spChg chg="mod">
          <ac:chgData name="Tess Bundt" userId="a690c3ee-83e0-4cb4-af41-04d9dbd0e63d" providerId="ADAL" clId="{1B3FB6A8-10D3-45C1-A435-11B9230556BB}" dt="2022-11-28T21:16:40.038" v="110" actId="1036"/>
          <ac:spMkLst>
            <pc:docMk/>
            <pc:sldMk cId="1926942897" sldId="275"/>
            <ac:spMk id="31" creationId="{E2780F67-753A-ADA4-61E6-01A23266030D}"/>
          </ac:spMkLst>
        </pc:spChg>
        <pc:spChg chg="mod">
          <ac:chgData name="Tess Bundt" userId="a690c3ee-83e0-4cb4-af41-04d9dbd0e63d" providerId="ADAL" clId="{1B3FB6A8-10D3-45C1-A435-11B9230556BB}" dt="2022-11-28T21:16:54.338" v="113" actId="20577"/>
          <ac:spMkLst>
            <pc:docMk/>
            <pc:sldMk cId="1926942897" sldId="275"/>
            <ac:spMk id="64" creationId="{554F6F17-C07A-8D4D-0343-FBA11F06C995}"/>
          </ac:spMkLst>
        </pc:spChg>
        <pc:spChg chg="mod">
          <ac:chgData name="Tess Bundt" userId="a690c3ee-83e0-4cb4-af41-04d9dbd0e63d" providerId="ADAL" clId="{1B3FB6A8-10D3-45C1-A435-11B9230556BB}" dt="2022-11-28T21:16:33.538" v="104" actId="1036"/>
          <ac:spMkLst>
            <pc:docMk/>
            <pc:sldMk cId="1926942897" sldId="275"/>
            <ac:spMk id="75" creationId="{7FF5644D-7C97-4079-5C4B-1DEB07F07028}"/>
          </ac:spMkLst>
        </pc:spChg>
        <pc:spChg chg="mod">
          <ac:chgData name="Tess Bundt" userId="a690c3ee-83e0-4cb4-af41-04d9dbd0e63d" providerId="ADAL" clId="{1B3FB6A8-10D3-45C1-A435-11B9230556BB}" dt="2022-11-28T21:15:49.939" v="98" actId="1037"/>
          <ac:spMkLst>
            <pc:docMk/>
            <pc:sldMk cId="1926942897" sldId="275"/>
            <ac:spMk id="106" creationId="{20425C52-0737-55E0-55E8-2D0E50DC928A}"/>
          </ac:spMkLst>
        </pc:spChg>
        <pc:graphicFrameChg chg="add del mod">
          <ac:chgData name="Tess Bundt" userId="a690c3ee-83e0-4cb4-af41-04d9dbd0e63d" providerId="ADAL" clId="{1B3FB6A8-10D3-45C1-A435-11B9230556BB}" dt="2022-11-28T21:14:32.861" v="2"/>
          <ac:graphicFrameMkLst>
            <pc:docMk/>
            <pc:sldMk cId="1926942897" sldId="275"/>
            <ac:graphicFrameMk id="2" creationId="{2A80A744-E0C4-5083-2080-72DCA4FD3496}"/>
          </ac:graphicFrameMkLst>
        </pc:graphicFrameChg>
        <pc:picChg chg="mod modCrop">
          <ac:chgData name="Tess Bundt" userId="a690c3ee-83e0-4cb4-af41-04d9dbd0e63d" providerId="ADAL" clId="{1B3FB6A8-10D3-45C1-A435-11B9230556BB}" dt="2022-11-28T21:15:32.494" v="25" actId="732"/>
          <ac:picMkLst>
            <pc:docMk/>
            <pc:sldMk cId="1926942897" sldId="275"/>
            <ac:picMk id="3" creationId="{A5DF0010-4E25-6EAA-927F-9C6C4FFA6EEE}"/>
          </ac:picMkLst>
        </pc:picChg>
        <pc:picChg chg="mod">
          <ac:chgData name="Tess Bundt" userId="a690c3ee-83e0-4cb4-af41-04d9dbd0e63d" providerId="ADAL" clId="{1B3FB6A8-10D3-45C1-A435-11B9230556BB}" dt="2022-11-28T21:17:04.844" v="135" actId="1035"/>
          <ac:picMkLst>
            <pc:docMk/>
            <pc:sldMk cId="1926942897" sldId="275"/>
            <ac:picMk id="4" creationId="{845F1778-AFD5-8ADD-78BE-DC776C202C4B}"/>
          </ac:picMkLst>
        </pc:picChg>
        <pc:picChg chg="mod">
          <ac:chgData name="Tess Bundt" userId="a690c3ee-83e0-4cb4-af41-04d9dbd0e63d" providerId="ADAL" clId="{1B3FB6A8-10D3-45C1-A435-11B9230556BB}" dt="2022-11-28T21:17:10.179" v="147" actId="1036"/>
          <ac:picMkLst>
            <pc:docMk/>
            <pc:sldMk cId="1926942897" sldId="275"/>
            <ac:picMk id="6" creationId="{B99EF316-1ABD-5A6B-2742-C6C1B541F68C}"/>
          </ac:picMkLst>
        </pc:picChg>
        <pc:picChg chg="mod">
          <ac:chgData name="Tess Bundt" userId="a690c3ee-83e0-4cb4-af41-04d9dbd0e63d" providerId="ADAL" clId="{1B3FB6A8-10D3-45C1-A435-11B9230556BB}" dt="2022-11-28T21:17:00.647" v="126" actId="1036"/>
          <ac:picMkLst>
            <pc:docMk/>
            <pc:sldMk cId="1926942897" sldId="275"/>
            <ac:picMk id="69" creationId="{080BAA28-D8E3-72DB-32B5-FF0A77042B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6830F-57CE-524F-A1E7-4581C603B895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4A84-4926-1246-8B49-233E665A1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D47B-B065-D8DD-A507-743028D5F3B2}"/>
              </a:ext>
            </a:extLst>
          </p:cNvPr>
          <p:cNvSpPr/>
          <p:nvPr userDrawn="1"/>
        </p:nvSpPr>
        <p:spPr>
          <a:xfrm>
            <a:off x="0" y="0"/>
            <a:ext cx="7772400" cy="3084234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0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F0010-4E25-6EAA-927F-9C6C4FFA6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2" r="25003"/>
          <a:stretch/>
        </p:blipFill>
        <p:spPr>
          <a:xfrm flipH="1">
            <a:off x="-2767" y="7151616"/>
            <a:ext cx="3751357" cy="2968789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9CC11F6B-BF9A-C2B9-E3D8-EEB1889912C2}"/>
              </a:ext>
            </a:extLst>
          </p:cNvPr>
          <p:cNvSpPr/>
          <p:nvPr/>
        </p:nvSpPr>
        <p:spPr>
          <a:xfrm rot="10800000">
            <a:off x="0" y="8133466"/>
            <a:ext cx="7772400" cy="1761683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425C52-0737-55E0-55E8-2D0E50DC928A}"/>
              </a:ext>
            </a:extLst>
          </p:cNvPr>
          <p:cNvSpPr/>
          <p:nvPr/>
        </p:nvSpPr>
        <p:spPr>
          <a:xfrm rot="5400000">
            <a:off x="-109293" y="5917442"/>
            <a:ext cx="5966721" cy="2074558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1400E7-0351-105F-21E4-C70345A47E28}"/>
              </a:ext>
            </a:extLst>
          </p:cNvPr>
          <p:cNvSpPr/>
          <p:nvPr/>
        </p:nvSpPr>
        <p:spPr>
          <a:xfrm>
            <a:off x="0" y="6622451"/>
            <a:ext cx="7762472" cy="1761683"/>
          </a:xfrm>
          <a:prstGeom prst="rect">
            <a:avLst/>
          </a:prstGeom>
          <a:gradFill>
            <a:gsLst>
              <a:gs pos="70000">
                <a:schemeClr val="bg1">
                  <a:lumMod val="95000"/>
                  <a:alpha val="0"/>
                </a:schemeClr>
              </a:gs>
              <a:gs pos="3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2871B14-4C9C-D1CE-8933-2A5519D7D999}"/>
              </a:ext>
            </a:extLst>
          </p:cNvPr>
          <p:cNvSpPr/>
          <p:nvPr/>
        </p:nvSpPr>
        <p:spPr>
          <a:xfrm>
            <a:off x="0" y="9886815"/>
            <a:ext cx="7772400" cy="246654"/>
          </a:xfrm>
          <a:prstGeom prst="rect">
            <a:avLst/>
          </a:prstGeom>
          <a:solidFill>
            <a:srgbClr val="F8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2780F67-753A-ADA4-61E6-01A23266030D}"/>
              </a:ext>
            </a:extLst>
          </p:cNvPr>
          <p:cNvSpPr txBox="1">
            <a:spLocks/>
          </p:cNvSpPr>
          <p:nvPr/>
        </p:nvSpPr>
        <p:spPr>
          <a:xfrm>
            <a:off x="521896" y="1186342"/>
            <a:ext cx="6728607" cy="1273615"/>
          </a:xfrm>
          <a:prstGeom prst="rect">
            <a:avLst/>
          </a:prstGeom>
        </p:spPr>
        <p:txBody>
          <a:bodyPr vert="horz" lIns="0" tIns="0" rIns="0" bIns="548640" rtlCol="0" anchor="t" anchorCtr="0"/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600" dirty="0">
                <a:solidFill>
                  <a:srgbClr val="143B63"/>
                </a:solidFill>
                <a:latin typeface="FreightText Pro Bold" panose="02000803080000020004" pitchFamily="50" charset="0"/>
              </a:rPr>
              <a:t>Friend2Friend: Emotional &amp; Mental Wellness </a:t>
            </a:r>
          </a:p>
          <a:p>
            <a:pPr algn="l">
              <a:spcAft>
                <a:spcPts val="1200"/>
              </a:spcAft>
            </a:pPr>
            <a:r>
              <a:rPr lang="en-US" sz="1200" b="1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Friend2Friend: Emotional &amp; Mental Wellness </a:t>
            </a:r>
            <a:r>
              <a:rPr lang="en-US" sz="1200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is an interactive role-play simulation for adolescents that builds awareness, knowledge, and skills about mental health while reducing the stigma.</a:t>
            </a:r>
            <a:endParaRPr lang="en-US" sz="2700" dirty="0">
              <a:solidFill>
                <a:srgbClr val="143B63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E89B40A-D3F7-A4F1-D144-55B163172BAB}"/>
              </a:ext>
            </a:extLst>
          </p:cNvPr>
          <p:cNvSpPr/>
          <p:nvPr/>
        </p:nvSpPr>
        <p:spPr>
          <a:xfrm rot="5400000">
            <a:off x="2877169" y="3890065"/>
            <a:ext cx="6087235" cy="3751354"/>
          </a:xfrm>
          <a:custGeom>
            <a:avLst/>
            <a:gdLst>
              <a:gd name="connsiteX0" fmla="*/ 0 w 6179253"/>
              <a:gd name="connsiteY0" fmla="*/ 3336403 h 3751354"/>
              <a:gd name="connsiteX1" fmla="*/ 0 w 6179253"/>
              <a:gd name="connsiteY1" fmla="*/ 0 h 3751354"/>
              <a:gd name="connsiteX2" fmla="*/ 6179253 w 6179253"/>
              <a:gd name="connsiteY2" fmla="*/ 0 h 3751354"/>
              <a:gd name="connsiteX3" fmla="*/ 6179253 w 6179253"/>
              <a:gd name="connsiteY3" fmla="*/ 3336403 h 3751354"/>
              <a:gd name="connsiteX4" fmla="*/ 5764301 w 6179253"/>
              <a:gd name="connsiteY4" fmla="*/ 3751354 h 3751354"/>
              <a:gd name="connsiteX5" fmla="*/ 414951 w 6179253"/>
              <a:gd name="connsiteY5" fmla="*/ 3751354 h 3751354"/>
              <a:gd name="connsiteX6" fmla="*/ 0 w 6179253"/>
              <a:gd name="connsiteY6" fmla="*/ 3336403 h 375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9253" h="3751354">
                <a:moveTo>
                  <a:pt x="0" y="3336403"/>
                </a:moveTo>
                <a:lnTo>
                  <a:pt x="0" y="0"/>
                </a:lnTo>
                <a:lnTo>
                  <a:pt x="6179253" y="0"/>
                </a:lnTo>
                <a:lnTo>
                  <a:pt x="6179253" y="3336403"/>
                </a:lnTo>
                <a:cubicBezTo>
                  <a:pt x="6179253" y="3565574"/>
                  <a:pt x="5993473" y="3751354"/>
                  <a:pt x="5764301" y="3751354"/>
                </a:cubicBezTo>
                <a:lnTo>
                  <a:pt x="414951" y="3751354"/>
                </a:lnTo>
                <a:cubicBezTo>
                  <a:pt x="185780" y="3751354"/>
                  <a:pt x="0" y="3565574"/>
                  <a:pt x="0" y="3336403"/>
                </a:cubicBezTo>
                <a:close/>
              </a:path>
            </a:pathLst>
          </a:custGeom>
          <a:solidFill>
            <a:srgbClr val="8BBC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EE9593B-2AD4-F929-7971-F285C992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7504" y="2931501"/>
            <a:ext cx="3943757" cy="207971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C1661EE-AD6D-732B-0EA9-4B02CAF901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37" r="12737"/>
          <a:stretch/>
        </p:blipFill>
        <p:spPr>
          <a:xfrm>
            <a:off x="4679172" y="3088137"/>
            <a:ext cx="2447028" cy="16417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3DC6BE-D106-F303-B4B5-87F3FF7CD9CA}"/>
              </a:ext>
            </a:extLst>
          </p:cNvPr>
          <p:cNvSpPr txBox="1"/>
          <p:nvPr/>
        </p:nvSpPr>
        <p:spPr>
          <a:xfrm>
            <a:off x="5198077" y="5022089"/>
            <a:ext cx="217564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spc="1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Learners interact with Virtual Humans through interactive conversations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F4257C-3ABE-9673-92F9-C3E19BE7109C}"/>
              </a:ext>
            </a:extLst>
          </p:cNvPr>
          <p:cNvGrpSpPr/>
          <p:nvPr/>
        </p:nvGrpSpPr>
        <p:grpSpPr>
          <a:xfrm>
            <a:off x="4940869" y="4481827"/>
            <a:ext cx="2240980" cy="1284785"/>
            <a:chOff x="4940869" y="4530139"/>
            <a:chExt cx="2240980" cy="128478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9DA15EC-8B31-14E3-D6E3-5907DFE160DF}"/>
                </a:ext>
              </a:extLst>
            </p:cNvPr>
            <p:cNvGrpSpPr/>
            <p:nvPr/>
          </p:nvGrpSpPr>
          <p:grpSpPr>
            <a:xfrm rot="10800000" flipV="1">
              <a:off x="4978657" y="4589381"/>
              <a:ext cx="2203192" cy="1225543"/>
              <a:chOff x="4869779" y="4540940"/>
              <a:chExt cx="1965124" cy="115120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5DDA74D-2734-651B-5E3B-EACA99578E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17339" y="4540940"/>
                <a:ext cx="117564" cy="1151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2E60017-5A97-71B5-205A-40C5D782BD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869779" y="5692149"/>
                <a:ext cx="185038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E6C090-7166-449C-C5D6-0F940EE457B6}"/>
                </a:ext>
              </a:extLst>
            </p:cNvPr>
            <p:cNvSpPr/>
            <p:nvPr/>
          </p:nvSpPr>
          <p:spPr>
            <a:xfrm>
              <a:off x="4940869" y="4530139"/>
              <a:ext cx="63187" cy="631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75652E-071A-25C8-CB9A-3D3532E67E69}"/>
              </a:ext>
            </a:extLst>
          </p:cNvPr>
          <p:cNvGrpSpPr/>
          <p:nvPr/>
        </p:nvGrpSpPr>
        <p:grpSpPr>
          <a:xfrm>
            <a:off x="4748732" y="6107158"/>
            <a:ext cx="2756411" cy="2346796"/>
            <a:chOff x="4903018" y="4697717"/>
            <a:chExt cx="2756411" cy="234679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4F6F17-C07A-8D4D-0343-FBA11F06C995}"/>
                </a:ext>
              </a:extLst>
            </p:cNvPr>
            <p:cNvSpPr txBox="1"/>
            <p:nvPr/>
          </p:nvSpPr>
          <p:spPr>
            <a:xfrm>
              <a:off x="5376576" y="4697717"/>
              <a:ext cx="2282853" cy="234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Market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PK-12</a:t>
              </a:r>
              <a:endParaRPr lang="en-US" sz="1150" b="1" spc="2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endParaRP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Audience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Student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Topic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Mental Health &amp; Well-being, Social Emotional Learning, Suicide Prevention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Duration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30 Minutes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0829A1C-18BA-10C6-F759-B161F0E9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3018" y="4715427"/>
              <a:ext cx="380836" cy="36855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080BAA28-D8E3-72DB-32B5-FF0A7704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31040" y="5175501"/>
              <a:ext cx="348287" cy="348287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FF5644D-7C97-4079-5C4B-1DEB07F07028}"/>
              </a:ext>
            </a:extLst>
          </p:cNvPr>
          <p:cNvSpPr txBox="1"/>
          <p:nvPr/>
        </p:nvSpPr>
        <p:spPr>
          <a:xfrm>
            <a:off x="523451" y="2643323"/>
            <a:ext cx="3329255" cy="19800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Learning Objectives</a:t>
            </a:r>
            <a:endParaRPr lang="en-US" sz="1300" dirty="0">
              <a:solidFill>
                <a:srgbClr val="8BBC62"/>
              </a:solidFill>
              <a:latin typeface="Gordita" pitchFamily="50" charset="0"/>
              <a:cs typeface="Gordita" pitchFamily="50" charset="0"/>
            </a:endParaRP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Learn about mental health and wellness while reducing the stigma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Identify warning signs of psychological distress, including verbal, behavioral, and situational clues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Build skills to approach a peer in a manner to motivate them to access support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Become comfortable asking a friend if they are thinking about suicide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34A8DFC-02D6-8223-3294-BAB979589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383" y="302349"/>
            <a:ext cx="1993322" cy="429184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5F1778-AFD5-8ADD-78BE-DC776C202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482" y="7163660"/>
            <a:ext cx="365730" cy="35353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99EF316-1ABD-5A6B-2742-C6C1B541F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1399" y="7994131"/>
            <a:ext cx="457162" cy="457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012EED-4D0C-5021-273B-A09AB66BE6B8}"/>
              </a:ext>
            </a:extLst>
          </p:cNvPr>
          <p:cNvSpPr txBox="1"/>
          <p:nvPr/>
        </p:nvSpPr>
        <p:spPr>
          <a:xfrm>
            <a:off x="8255725" y="1254034"/>
            <a:ext cx="4572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Important Editing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your organization’s specific </a:t>
            </a:r>
            <a:r>
              <a:rPr lang="en-US" b="1" dirty="0" err="1"/>
              <a:t>Kognito</a:t>
            </a:r>
            <a:r>
              <a:rPr lang="en-US" b="1" dirty="0"/>
              <a:t> URL, i.e. </a:t>
            </a:r>
            <a:r>
              <a:rPr lang="en-US" b="1" i="1" dirty="0"/>
              <a:t>districtname</a:t>
            </a:r>
            <a:r>
              <a:rPr lang="en-US" b="1" dirty="0"/>
              <a:t>.kognito.com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Customize the method for which your organization is asking staff to log in. Either using their school email (rostered or SSO) or self registering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the name(s) of the simulation(s) you are requiring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high resolution PNG or JPG of your organization’s logo in the top left corner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A0FF5-7F11-56CF-8834-EC546ECE0A48}"/>
              </a:ext>
            </a:extLst>
          </p:cNvPr>
          <p:cNvSpPr/>
          <p:nvPr/>
        </p:nvSpPr>
        <p:spPr>
          <a:xfrm>
            <a:off x="484015" y="272730"/>
            <a:ext cx="2002137" cy="498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8E0DC-0E07-D2D6-9A2F-6E06569C272C}"/>
              </a:ext>
            </a:extLst>
          </p:cNvPr>
          <p:cNvSpPr txBox="1"/>
          <p:nvPr/>
        </p:nvSpPr>
        <p:spPr>
          <a:xfrm>
            <a:off x="675943" y="349208"/>
            <a:ext cx="161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Insert Organization/</a:t>
            </a:r>
          </a:p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School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D1360-0C96-3B59-3DA5-715DFAD9BFFD}"/>
              </a:ext>
            </a:extLst>
          </p:cNvPr>
          <p:cNvSpPr txBox="1"/>
          <p:nvPr/>
        </p:nvSpPr>
        <p:spPr>
          <a:xfrm>
            <a:off x="521895" y="4963793"/>
            <a:ext cx="3301617" cy="181075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Access Instructions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Visit </a:t>
            </a:r>
            <a:r>
              <a:rPr lang="en-US" sz="1100" b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insertyourorganization.kognito.com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Select your school/institution 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Create a new account using your organization email address as your username OR login using your organization email and the designated password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Launch </a:t>
            </a:r>
            <a:r>
              <a:rPr lang="en-US" sz="1100" b="1" i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 simulation name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4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7" ma:contentTypeDescription="Create a new document." ma:contentTypeScope="" ma:versionID="2c93d99639c8d8c681331c203e864c20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bc60a1486e09842cd0144940b935041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7f9d22db-6c92-4f9a-bbf1-679da3c313bc" xsi:nil="true"/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</documentManagement>
</p:properties>
</file>

<file path=customXml/itemProps1.xml><?xml version="1.0" encoding="utf-8"?>
<ds:datastoreItem xmlns:ds="http://schemas.openxmlformats.org/officeDocument/2006/customXml" ds:itemID="{9047CFC0-E837-48B2-9EC8-22F9AC903F2C}"/>
</file>

<file path=customXml/itemProps2.xml><?xml version="1.0" encoding="utf-8"?>
<ds:datastoreItem xmlns:ds="http://schemas.openxmlformats.org/officeDocument/2006/customXml" ds:itemID="{DB5C8DBB-E5D2-4C6D-8CE3-6B68952F958D}"/>
</file>

<file path=customXml/itemProps3.xml><?xml version="1.0" encoding="utf-8"?>
<ds:datastoreItem xmlns:ds="http://schemas.openxmlformats.org/officeDocument/2006/customXml" ds:itemID="{59C7E57B-DE8B-4B66-81B7-E9B99E2B33F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</TotalTime>
  <Words>240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FreightText Pro Bold</vt:lpstr>
      <vt:lpstr>Georgia</vt:lpstr>
      <vt:lpstr>Gordita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Tess Bundt</cp:lastModifiedBy>
  <cp:revision>714</cp:revision>
  <dcterms:created xsi:type="dcterms:W3CDTF">2022-05-11T14:39:36Z</dcterms:created>
  <dcterms:modified xsi:type="dcterms:W3CDTF">2022-11-28T21:17:17Z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</Properties>
</file>