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75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C62"/>
    <a:srgbClr val="43A1C2"/>
    <a:srgbClr val="F8AF45"/>
    <a:srgbClr val="143B63"/>
    <a:srgbClr val="666666"/>
    <a:srgbClr val="3359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6DB164-C436-4FC5-983E-26ED1DCF44D0}" v="3" dt="2022-11-28T21:24:29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/>
    <p:restoredTop sz="94807"/>
  </p:normalViewPr>
  <p:slideViewPr>
    <p:cSldViewPr snapToGrid="0" snapToObjects="1">
      <p:cViewPr varScale="1">
        <p:scale>
          <a:sx n="73" d="100"/>
          <a:sy n="73" d="100"/>
        </p:scale>
        <p:origin x="16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11" Type="http://schemas.openxmlformats.org/officeDocument/2006/relationships/customXml" Target="../customXml/item3.xml"/><Relationship Id="rId5" Type="http://schemas.openxmlformats.org/officeDocument/2006/relationships/viewProps" Target="viewProps.xml"/><Relationship Id="rId10" Type="http://schemas.openxmlformats.org/officeDocument/2006/relationships/customXml" Target="../customXml/item2.xml"/><Relationship Id="rId4" Type="http://schemas.openxmlformats.org/officeDocument/2006/relationships/presProps" Target="presProps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6830F-57CE-524F-A1E7-4581C603B895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C4A84-4926-1246-8B49-233E665A1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342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80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58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33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46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9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79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834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7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5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674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6B6D6-227B-0447-8909-4FBEF085CD4E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371EB-9CB2-3E48-BD7D-9F9F06001C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0ED47B-B065-D8DD-A507-743028D5F3B2}"/>
              </a:ext>
            </a:extLst>
          </p:cNvPr>
          <p:cNvSpPr/>
          <p:nvPr userDrawn="1"/>
        </p:nvSpPr>
        <p:spPr>
          <a:xfrm>
            <a:off x="0" y="0"/>
            <a:ext cx="7772400" cy="3084234"/>
          </a:xfrm>
          <a:prstGeom prst="rect">
            <a:avLst/>
          </a:prstGeom>
          <a:gradFill>
            <a:gsLst>
              <a:gs pos="99000">
                <a:schemeClr val="bg1">
                  <a:lumMod val="95000"/>
                  <a:alpha val="0"/>
                </a:schemeClr>
              </a:gs>
              <a:gs pos="0">
                <a:schemeClr val="bg1">
                  <a:lumMod val="85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0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22871B14-4C9C-D1CE-8933-2A5519D7D999}"/>
              </a:ext>
            </a:extLst>
          </p:cNvPr>
          <p:cNvSpPr/>
          <p:nvPr/>
        </p:nvSpPr>
        <p:spPr>
          <a:xfrm>
            <a:off x="0" y="9886815"/>
            <a:ext cx="7772400" cy="246654"/>
          </a:xfrm>
          <a:prstGeom prst="rect">
            <a:avLst/>
          </a:prstGeom>
          <a:solidFill>
            <a:srgbClr val="F8A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2780F67-753A-ADA4-61E6-01A23266030D}"/>
              </a:ext>
            </a:extLst>
          </p:cNvPr>
          <p:cNvSpPr txBox="1">
            <a:spLocks/>
          </p:cNvSpPr>
          <p:nvPr/>
        </p:nvSpPr>
        <p:spPr>
          <a:xfrm>
            <a:off x="521896" y="1271740"/>
            <a:ext cx="6728607" cy="1363639"/>
          </a:xfrm>
          <a:prstGeom prst="rect">
            <a:avLst/>
          </a:prstGeom>
        </p:spPr>
        <p:txBody>
          <a:bodyPr vert="horz" lIns="0" tIns="0" rIns="0" bIns="548640" rtlCol="0" anchor="t" anchorCtr="0"/>
          <a:lstStyle>
            <a:defPPr>
              <a:defRPr lang="en-US"/>
            </a:defPPr>
            <a:lvl1pPr marL="0" indent="0" algn="ctr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buNone/>
              <a:defRPr sz="42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700" dirty="0">
                <a:solidFill>
                  <a:srgbClr val="143B63"/>
                </a:solidFill>
                <a:latin typeface="FreightText Pro Bold" panose="02000803080000020004" pitchFamily="50" charset="0"/>
              </a:rPr>
              <a:t>Friend2Friend: Safe &amp; Caring Schools</a:t>
            </a:r>
          </a:p>
          <a:p>
            <a:pPr algn="l" fontAlgn="base"/>
            <a:r>
              <a:rPr lang="en-US" sz="1200" b="1" spc="1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Friend2Friend: Safe &amp; Caring Schools </a:t>
            </a:r>
            <a:r>
              <a:rPr lang="en-US" sz="1200" spc="1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is an interactive simulation for middle and high school students that builds awareness, knowledge, and skills to reduce school violence through recognition of concerning behaviors and open communication between students and adults.</a:t>
            </a:r>
            <a:endParaRPr lang="en-US" sz="2700" dirty="0">
              <a:solidFill>
                <a:srgbClr val="143B63"/>
              </a:solidFill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4E89B40A-D3F7-A4F1-D144-55B163172BAB}"/>
              </a:ext>
            </a:extLst>
          </p:cNvPr>
          <p:cNvSpPr/>
          <p:nvPr/>
        </p:nvSpPr>
        <p:spPr>
          <a:xfrm rot="5400000">
            <a:off x="2877169" y="3890065"/>
            <a:ext cx="6087235" cy="3751354"/>
          </a:xfrm>
          <a:custGeom>
            <a:avLst/>
            <a:gdLst>
              <a:gd name="connsiteX0" fmla="*/ 0 w 6179253"/>
              <a:gd name="connsiteY0" fmla="*/ 3336403 h 3751354"/>
              <a:gd name="connsiteX1" fmla="*/ 0 w 6179253"/>
              <a:gd name="connsiteY1" fmla="*/ 0 h 3751354"/>
              <a:gd name="connsiteX2" fmla="*/ 6179253 w 6179253"/>
              <a:gd name="connsiteY2" fmla="*/ 0 h 3751354"/>
              <a:gd name="connsiteX3" fmla="*/ 6179253 w 6179253"/>
              <a:gd name="connsiteY3" fmla="*/ 3336403 h 3751354"/>
              <a:gd name="connsiteX4" fmla="*/ 5764301 w 6179253"/>
              <a:gd name="connsiteY4" fmla="*/ 3751354 h 3751354"/>
              <a:gd name="connsiteX5" fmla="*/ 414951 w 6179253"/>
              <a:gd name="connsiteY5" fmla="*/ 3751354 h 3751354"/>
              <a:gd name="connsiteX6" fmla="*/ 0 w 6179253"/>
              <a:gd name="connsiteY6" fmla="*/ 3336403 h 375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9253" h="3751354">
                <a:moveTo>
                  <a:pt x="0" y="3336403"/>
                </a:moveTo>
                <a:lnTo>
                  <a:pt x="0" y="0"/>
                </a:lnTo>
                <a:lnTo>
                  <a:pt x="6179253" y="0"/>
                </a:lnTo>
                <a:lnTo>
                  <a:pt x="6179253" y="3336403"/>
                </a:lnTo>
                <a:cubicBezTo>
                  <a:pt x="6179253" y="3565574"/>
                  <a:pt x="5993473" y="3751354"/>
                  <a:pt x="5764301" y="3751354"/>
                </a:cubicBezTo>
                <a:lnTo>
                  <a:pt x="414951" y="3751354"/>
                </a:lnTo>
                <a:cubicBezTo>
                  <a:pt x="185780" y="3751354"/>
                  <a:pt x="0" y="3565574"/>
                  <a:pt x="0" y="3336403"/>
                </a:cubicBezTo>
                <a:close/>
              </a:path>
            </a:pathLst>
          </a:custGeom>
          <a:solidFill>
            <a:srgbClr val="8BBC6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EE9593B-2AD4-F929-7971-F285C99273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7504" y="2931501"/>
            <a:ext cx="3943757" cy="207971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7C1661EE-AD6D-732B-0EA9-4B02CAF901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37" r="12737"/>
          <a:stretch/>
        </p:blipFill>
        <p:spPr>
          <a:xfrm>
            <a:off x="4679172" y="3088137"/>
            <a:ext cx="2447028" cy="164171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F3DC6BE-D106-F303-B4B5-87F3FF7CD9CA}"/>
              </a:ext>
            </a:extLst>
          </p:cNvPr>
          <p:cNvSpPr txBox="1"/>
          <p:nvPr/>
        </p:nvSpPr>
        <p:spPr>
          <a:xfrm>
            <a:off x="5198077" y="5022089"/>
            <a:ext cx="2175649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spc="10" dirty="0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Learners interact with Virtual Humans through interactive conversations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7F4257C-3ABE-9673-92F9-C3E19BE7109C}"/>
              </a:ext>
            </a:extLst>
          </p:cNvPr>
          <p:cNvGrpSpPr/>
          <p:nvPr/>
        </p:nvGrpSpPr>
        <p:grpSpPr>
          <a:xfrm>
            <a:off x="4940869" y="4481827"/>
            <a:ext cx="2240980" cy="1284785"/>
            <a:chOff x="4940869" y="4530139"/>
            <a:chExt cx="2240980" cy="128478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9DA15EC-8B31-14E3-D6E3-5907DFE160DF}"/>
                </a:ext>
              </a:extLst>
            </p:cNvPr>
            <p:cNvGrpSpPr/>
            <p:nvPr/>
          </p:nvGrpSpPr>
          <p:grpSpPr>
            <a:xfrm rot="10800000" flipV="1">
              <a:off x="4978657" y="4589381"/>
              <a:ext cx="2203192" cy="1225543"/>
              <a:chOff x="4869779" y="4540940"/>
              <a:chExt cx="1965124" cy="1151209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5DDA74D-2734-651B-5E3B-EACA99578EE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717339" y="4540940"/>
                <a:ext cx="117564" cy="115120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2E60017-5A97-71B5-205A-40C5D782BDE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869779" y="5692149"/>
                <a:ext cx="185038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5E6C090-7166-449C-C5D6-0F940EE457B6}"/>
                </a:ext>
              </a:extLst>
            </p:cNvPr>
            <p:cNvSpPr/>
            <p:nvPr/>
          </p:nvSpPr>
          <p:spPr>
            <a:xfrm>
              <a:off x="4940869" y="4530139"/>
              <a:ext cx="63187" cy="6318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475652E-071A-25C8-CB9A-3D3532E67E69}"/>
              </a:ext>
            </a:extLst>
          </p:cNvPr>
          <p:cNvGrpSpPr/>
          <p:nvPr/>
        </p:nvGrpSpPr>
        <p:grpSpPr>
          <a:xfrm>
            <a:off x="4748732" y="6107158"/>
            <a:ext cx="2756411" cy="2169825"/>
            <a:chOff x="4903018" y="4697717"/>
            <a:chExt cx="2756411" cy="2169825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54F6F17-C07A-8D4D-0343-FBA11F06C995}"/>
                </a:ext>
              </a:extLst>
            </p:cNvPr>
            <p:cNvSpPr txBox="1"/>
            <p:nvPr/>
          </p:nvSpPr>
          <p:spPr>
            <a:xfrm>
              <a:off x="5376576" y="4697717"/>
              <a:ext cx="2282853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Aft>
                  <a:spcPts val="800"/>
                </a:spcAft>
              </a:pPr>
              <a: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Market </a:t>
              </a:r>
              <a:b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</a:br>
              <a:r>
                <a:rPr lang="en-US" sz="1150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PK-12 </a:t>
              </a:r>
            </a:p>
            <a:p>
              <a:pPr fontAlgn="base">
                <a:spcAft>
                  <a:spcPts val="800"/>
                </a:spcAft>
              </a:pPr>
              <a: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Audience</a:t>
              </a:r>
              <a:b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</a:br>
              <a:r>
                <a:rPr lang="en-US" sz="1150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Student</a:t>
              </a:r>
            </a:p>
            <a:p>
              <a:pPr fontAlgn="base">
                <a:spcAft>
                  <a:spcPts val="800"/>
                </a:spcAft>
              </a:pPr>
              <a: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Topic</a:t>
              </a:r>
              <a:b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</a:br>
              <a:r>
                <a:rPr lang="en-US" sz="1150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Social Emotional Learning and Violence/Bullying Prevention</a:t>
              </a:r>
            </a:p>
            <a:p>
              <a:pPr fontAlgn="base">
                <a:spcAft>
                  <a:spcPts val="800"/>
                </a:spcAft>
              </a:pPr>
              <a: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Duration </a:t>
              </a:r>
              <a:br>
                <a:rPr lang="en-US" sz="1150" b="1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</a:br>
              <a:r>
                <a:rPr lang="en-US" sz="1150" spc="20" dirty="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19 Minutes</a:t>
              </a: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00829A1C-18BA-10C6-F759-B161F0E9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903018" y="4721301"/>
              <a:ext cx="380836" cy="368550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080BAA28-D8E3-72DB-32B5-FF0A77042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4931040" y="5198893"/>
              <a:ext cx="348287" cy="348287"/>
            </a:xfrm>
            <a:prstGeom prst="rect">
              <a:avLst/>
            </a:prstGeom>
          </p:spPr>
        </p:pic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FF5644D-7C97-4079-5C4B-1DEB07F07028}"/>
              </a:ext>
            </a:extLst>
          </p:cNvPr>
          <p:cNvSpPr txBox="1"/>
          <p:nvPr/>
        </p:nvSpPr>
        <p:spPr>
          <a:xfrm>
            <a:off x="523452" y="3001722"/>
            <a:ext cx="3300060" cy="295465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fontAlgn="base">
              <a:spcAft>
                <a:spcPts val="500"/>
              </a:spcAft>
            </a:pPr>
            <a:r>
              <a:rPr lang="en-US" sz="1300" b="1" dirty="0">
                <a:solidFill>
                  <a:srgbClr val="8BBC62"/>
                </a:solidFill>
                <a:latin typeface="Gordita" pitchFamily="50" charset="0"/>
                <a:cs typeface="Gordita" pitchFamily="50" charset="0"/>
              </a:rPr>
              <a:t>Learning Objectives</a:t>
            </a:r>
            <a:endParaRPr lang="en-US" sz="1300" dirty="0">
              <a:solidFill>
                <a:srgbClr val="8BBC62"/>
              </a:solidFill>
              <a:latin typeface="Gordita" pitchFamily="50" charset="0"/>
              <a:cs typeface="Gordita" pitchFamily="50" charset="0"/>
            </a:endParaRP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Identify own emotions and those of others as they relate to concerns including bullying, harassment, self-harm, and threats</a:t>
            </a: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Recognize when a peer's actions or statements need to be shared with adults</a:t>
            </a: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Investigate ways to encourage a peer in distress to open up to an adult</a:t>
            </a: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Recognize role in creating a safe and supportive school climate</a:t>
            </a: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Feel comfortable and empowered to share concerns with an adult</a:t>
            </a:r>
          </a:p>
          <a:p>
            <a:pPr marL="194310" indent="-194310" fontAlgn="base">
              <a:spcAft>
                <a:spcPts val="500"/>
              </a:spcAft>
              <a:buClr>
                <a:srgbClr val="8BBC62"/>
              </a:buClr>
              <a:buSzPct val="120000"/>
              <a:buFont typeface="Wingdings" pitchFamily="2" charset="2"/>
              <a:buChar char="ü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Understand potential resources and the roles of trusted adults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34A8DFC-02D6-8223-3294-BAB9795892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0383" y="302349"/>
            <a:ext cx="1993322" cy="429184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367122-580C-C781-3BD8-5A3A0D367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7423" y="7115826"/>
            <a:ext cx="365730" cy="353539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194BB73-5BE2-35E4-A34F-414CA11CE2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7819" y="7800564"/>
            <a:ext cx="457162" cy="4571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563C7D-F9DB-BA03-7C5B-A552CD5273F6}"/>
              </a:ext>
            </a:extLst>
          </p:cNvPr>
          <p:cNvSpPr txBox="1"/>
          <p:nvPr/>
        </p:nvSpPr>
        <p:spPr>
          <a:xfrm>
            <a:off x="8255725" y="1254034"/>
            <a:ext cx="45720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Important Editing Instructions: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Insert your organization’s specific </a:t>
            </a:r>
            <a:r>
              <a:rPr lang="en-US" b="1" dirty="0" err="1"/>
              <a:t>Kognito</a:t>
            </a:r>
            <a:r>
              <a:rPr lang="en-US" b="1" dirty="0"/>
              <a:t> URL, i.e. </a:t>
            </a:r>
            <a:r>
              <a:rPr lang="en-US" b="1" i="1" dirty="0"/>
              <a:t>districtname</a:t>
            </a:r>
            <a:r>
              <a:rPr lang="en-US" b="1" dirty="0"/>
              <a:t>.kognito.com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Customize the method for which your organization is asking staff to log in. Either using their school email (rostered or SSO) or self registering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Insert the name(s) of the simulation(s) you are requiring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Insert high resolution PNG or JPG of your organization’s logo in the top left corner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72493C-2114-8889-BA95-7225558BE362}"/>
              </a:ext>
            </a:extLst>
          </p:cNvPr>
          <p:cNvSpPr/>
          <p:nvPr/>
        </p:nvSpPr>
        <p:spPr>
          <a:xfrm>
            <a:off x="484015" y="272730"/>
            <a:ext cx="2002137" cy="4981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5D6718-15AA-7405-B024-1D045198DE05}"/>
              </a:ext>
            </a:extLst>
          </p:cNvPr>
          <p:cNvSpPr txBox="1"/>
          <p:nvPr/>
        </p:nvSpPr>
        <p:spPr>
          <a:xfrm>
            <a:off x="675943" y="349208"/>
            <a:ext cx="1618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43B63"/>
                </a:solidFill>
                <a:latin typeface="Gordita" pitchFamily="50" charset="0"/>
                <a:cs typeface="Gordita" pitchFamily="50" charset="0"/>
              </a:rPr>
              <a:t>Insert Organization/</a:t>
            </a:r>
          </a:p>
          <a:p>
            <a:pPr algn="ctr"/>
            <a:r>
              <a:rPr lang="en-US" sz="1000" dirty="0">
                <a:solidFill>
                  <a:srgbClr val="143B63"/>
                </a:solidFill>
                <a:latin typeface="Gordita" pitchFamily="50" charset="0"/>
                <a:cs typeface="Gordita" pitchFamily="50" charset="0"/>
              </a:rPr>
              <a:t>School Logo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ED4D8-5F33-CD8C-4BD9-725A46577F40}"/>
              </a:ext>
            </a:extLst>
          </p:cNvPr>
          <p:cNvSpPr txBox="1"/>
          <p:nvPr/>
        </p:nvSpPr>
        <p:spPr>
          <a:xfrm>
            <a:off x="521895" y="6464076"/>
            <a:ext cx="3301617" cy="1810752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fontAlgn="base">
              <a:spcAft>
                <a:spcPts val="500"/>
              </a:spcAft>
            </a:pPr>
            <a:r>
              <a:rPr lang="en-US" sz="1300" b="1" dirty="0">
                <a:solidFill>
                  <a:srgbClr val="8BBC62"/>
                </a:solidFill>
                <a:latin typeface="Gordita" pitchFamily="50" charset="0"/>
                <a:cs typeface="Gordita" pitchFamily="50" charset="0"/>
              </a:rPr>
              <a:t>Access Instructions</a:t>
            </a:r>
          </a:p>
          <a:p>
            <a:pPr marL="228600" indent="-228600" fontAlgn="base">
              <a:spcAft>
                <a:spcPts val="500"/>
              </a:spcAft>
              <a:buClr>
                <a:srgbClr val="8BBC62"/>
              </a:buClr>
              <a:buSzPct val="120000"/>
              <a:buFont typeface="+mj-lt"/>
              <a:buAutoNum type="arabicPeriod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Visit </a:t>
            </a:r>
            <a:r>
              <a:rPr lang="en-US" sz="1100" b="1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insertyourorganization.kognito.com</a:t>
            </a:r>
            <a:endParaRPr lang="en-US" sz="1100" dirty="0">
              <a:solidFill>
                <a:srgbClr val="666666"/>
              </a:solidFill>
              <a:latin typeface="Gordita" pitchFamily="50" charset="0"/>
              <a:cs typeface="Gordita" pitchFamily="50" charset="0"/>
            </a:endParaRPr>
          </a:p>
          <a:p>
            <a:pPr marL="228600" indent="-228600" fontAlgn="base">
              <a:spcAft>
                <a:spcPts val="500"/>
              </a:spcAft>
              <a:buClr>
                <a:srgbClr val="8BBC62"/>
              </a:buClr>
              <a:buSzPct val="120000"/>
              <a:buFont typeface="+mj-lt"/>
              <a:buAutoNum type="arabicPeriod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Select your school/institution </a:t>
            </a:r>
          </a:p>
          <a:p>
            <a:pPr marL="228600" indent="-228600" fontAlgn="base">
              <a:spcAft>
                <a:spcPts val="500"/>
              </a:spcAft>
              <a:buClr>
                <a:srgbClr val="8BBC62"/>
              </a:buClr>
              <a:buSzPct val="120000"/>
              <a:buFont typeface="+mj-lt"/>
              <a:buAutoNum type="arabicPeriod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Create a new account using your organization email address as your username OR login using your organization email and the designated password</a:t>
            </a:r>
          </a:p>
          <a:p>
            <a:pPr marL="228600" indent="-228600" fontAlgn="base">
              <a:spcAft>
                <a:spcPts val="500"/>
              </a:spcAft>
              <a:buClr>
                <a:srgbClr val="8BBC62"/>
              </a:buClr>
              <a:buSzPct val="120000"/>
              <a:buFont typeface="+mj-lt"/>
              <a:buAutoNum type="arabicPeriod"/>
            </a:pPr>
            <a:r>
              <a:rPr lang="en-US" sz="1100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Launch </a:t>
            </a:r>
            <a:r>
              <a:rPr lang="en-US" sz="1100" b="1" i="1" dirty="0">
                <a:solidFill>
                  <a:srgbClr val="666666"/>
                </a:solidFill>
                <a:latin typeface="Gordita" pitchFamily="50" charset="0"/>
                <a:cs typeface="Gordita" pitchFamily="50" charset="0"/>
              </a:rPr>
              <a:t>Insert simulation name</a:t>
            </a:r>
            <a:endParaRPr lang="en-US" sz="1100" dirty="0">
              <a:solidFill>
                <a:srgbClr val="666666"/>
              </a:solidFill>
              <a:latin typeface="Gordita" pitchFamily="50" charset="0"/>
              <a:cs typeface="Gordit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42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96E83F8F90B1499D7B341A823B26E6" ma:contentTypeVersion="17" ma:contentTypeDescription="Create a new document." ma:contentTypeScope="" ma:versionID="2c93d99639c8d8c681331c203e864c20">
  <xsd:schema xmlns:xsd="http://www.w3.org/2001/XMLSchema" xmlns:xs="http://www.w3.org/2001/XMLSchema" xmlns:p="http://schemas.microsoft.com/office/2006/metadata/properties" xmlns:ns2="7f9d22db-6c92-4f9a-bbf1-679da3c313bc" xmlns:ns3="d022a453-ed52-4e36-911a-b6dcc46e6bf6" targetNamespace="http://schemas.microsoft.com/office/2006/metadata/properties" ma:root="true" ma:fieldsID="bc60a1486e09842cd0144940b9350415" ns2:_="" ns3:_="">
    <xsd:import namespace="7f9d22db-6c92-4f9a-bbf1-679da3c313bc"/>
    <xsd:import namespace="d022a453-ed52-4e36-911a-b6dcc46e6b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9d22db-6c92-4f9a-bbf1-679da3c313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8afafd8-9f7e-41ef-9757-3264a724b3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mments" ma:index="24" nillable="true" ma:displayName="Comments" ma:format="Dropdown" ma:internalName="Comment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22a453-ed52-4e36-911a-b6dcc46e6bf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a6951ec-1245-4765-895c-7076cdba4048}" ma:internalName="TaxCatchAll" ma:showField="CatchAllData" ma:web="d022a453-ed52-4e36-911a-b6dcc46e6b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7f9d22db-6c92-4f9a-bbf1-679da3c313bc" xsi:nil="true"/>
    <lcf76f155ced4ddcb4097134ff3c332f xmlns="7f9d22db-6c92-4f9a-bbf1-679da3c313bc">
      <Terms xmlns="http://schemas.microsoft.com/office/infopath/2007/PartnerControls"/>
    </lcf76f155ced4ddcb4097134ff3c332f>
    <TaxCatchAll xmlns="d022a453-ed52-4e36-911a-b6dcc46e6bf6" xsi:nil="true"/>
  </documentManagement>
</p:properties>
</file>

<file path=customXml/itemProps1.xml><?xml version="1.0" encoding="utf-8"?>
<ds:datastoreItem xmlns:ds="http://schemas.openxmlformats.org/officeDocument/2006/customXml" ds:itemID="{D1AE8988-DB92-45EF-911F-8F1913FB73AB}"/>
</file>

<file path=customXml/itemProps2.xml><?xml version="1.0" encoding="utf-8"?>
<ds:datastoreItem xmlns:ds="http://schemas.openxmlformats.org/officeDocument/2006/customXml" ds:itemID="{0A2E207C-213C-4F56-967D-507D4D868BE0}"/>
</file>

<file path=customXml/itemProps3.xml><?xml version="1.0" encoding="utf-8"?>
<ds:datastoreItem xmlns:ds="http://schemas.openxmlformats.org/officeDocument/2006/customXml" ds:itemID="{75648694-795B-438D-8045-69A1FB49270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1037</TotalTime>
  <Words>275</Words>
  <Application>Microsoft Office PowerPoint</Application>
  <PresentationFormat>Custom</PresentationFormat>
  <Paragraphs>26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FreightText Pro Bold</vt:lpstr>
      <vt:lpstr>Georgia</vt:lpstr>
      <vt:lpstr>Gordita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Tess Bundt</cp:lastModifiedBy>
  <cp:revision>712</cp:revision>
  <dcterms:created xsi:type="dcterms:W3CDTF">2022-05-11T14:39:36Z</dcterms:created>
  <dcterms:modified xsi:type="dcterms:W3CDTF">2022-11-28T21:30:28Z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0x010100FF96E83F8F90B1499D7B341A823B26E6</vt:lpwstr>
  </property>
</Properties>
</file>