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75"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BC62"/>
    <a:srgbClr val="43A1C2"/>
    <a:srgbClr val="F8AF45"/>
    <a:srgbClr val="143B63"/>
    <a:srgbClr val="666666"/>
    <a:srgbClr val="335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C1352-9F8E-46D2-9745-90A446A287E1}" v="3" dt="2022-11-28T21:20:46.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94807"/>
  </p:normalViewPr>
  <p:slideViewPr>
    <p:cSldViewPr snapToGrid="0" snapToObjects="1">
      <p:cViewPr varScale="1">
        <p:scale>
          <a:sx n="73" d="100"/>
          <a:sy n="73" d="100"/>
        </p:scale>
        <p:origin x="28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 Bundt" userId="a690c3ee-83e0-4cb4-af41-04d9dbd0e63d" providerId="ADAL" clId="{20CC1352-9F8E-46D2-9745-90A446A287E1}"/>
    <pc:docChg chg="custSel delSld modSld">
      <pc:chgData name="Tess Bundt" userId="a690c3ee-83e0-4cb4-af41-04d9dbd0e63d" providerId="ADAL" clId="{20CC1352-9F8E-46D2-9745-90A446A287E1}" dt="2022-11-28T21:22:19.313" v="60" actId="1036"/>
      <pc:docMkLst>
        <pc:docMk/>
      </pc:docMkLst>
      <pc:sldChg chg="del">
        <pc:chgData name="Tess Bundt" userId="a690c3ee-83e0-4cb4-af41-04d9dbd0e63d" providerId="ADAL" clId="{20CC1352-9F8E-46D2-9745-90A446A287E1}" dt="2022-11-28T21:20:05.841" v="0" actId="47"/>
        <pc:sldMkLst>
          <pc:docMk/>
          <pc:sldMk cId="4221462513" sldId="260"/>
        </pc:sldMkLst>
      </pc:sldChg>
      <pc:sldChg chg="addSp delSp modSp mod">
        <pc:chgData name="Tess Bundt" userId="a690c3ee-83e0-4cb4-af41-04d9dbd0e63d" providerId="ADAL" clId="{20CC1352-9F8E-46D2-9745-90A446A287E1}" dt="2022-11-28T21:22:19.313" v="60" actId="1036"/>
        <pc:sldMkLst>
          <pc:docMk/>
          <pc:sldMk cId="1926942897" sldId="275"/>
        </pc:sldMkLst>
        <pc:spChg chg="add mod">
          <ac:chgData name="Tess Bundt" userId="a690c3ee-83e0-4cb4-af41-04d9dbd0e63d" providerId="ADAL" clId="{20CC1352-9F8E-46D2-9745-90A446A287E1}" dt="2022-11-28T21:20:36.204" v="2"/>
          <ac:spMkLst>
            <pc:docMk/>
            <pc:sldMk cId="1926942897" sldId="275"/>
            <ac:spMk id="2" creationId="{723BFBE3-34A0-2BFC-9B77-D0F050892293}"/>
          </ac:spMkLst>
        </pc:spChg>
        <pc:spChg chg="add mod">
          <ac:chgData name="Tess Bundt" userId="a690c3ee-83e0-4cb4-af41-04d9dbd0e63d" providerId="ADAL" clId="{20CC1352-9F8E-46D2-9745-90A446A287E1}" dt="2022-11-28T21:20:41.252" v="3"/>
          <ac:spMkLst>
            <pc:docMk/>
            <pc:sldMk cId="1926942897" sldId="275"/>
            <ac:spMk id="4" creationId="{822362E6-6A8B-9AE7-E33E-605196C9085E}"/>
          </ac:spMkLst>
        </pc:spChg>
        <pc:spChg chg="add mod">
          <ac:chgData name="Tess Bundt" userId="a690c3ee-83e0-4cb4-af41-04d9dbd0e63d" providerId="ADAL" clId="{20CC1352-9F8E-46D2-9745-90A446A287E1}" dt="2022-11-28T21:20:41.252" v="3"/>
          <ac:spMkLst>
            <pc:docMk/>
            <pc:sldMk cId="1926942897" sldId="275"/>
            <ac:spMk id="6" creationId="{A861876D-182D-1B2F-FD7F-FB4814593A2D}"/>
          </ac:spMkLst>
        </pc:spChg>
        <pc:spChg chg="add mod">
          <ac:chgData name="Tess Bundt" userId="a690c3ee-83e0-4cb4-af41-04d9dbd0e63d" providerId="ADAL" clId="{20CC1352-9F8E-46D2-9745-90A446A287E1}" dt="2022-11-28T21:22:19.313" v="60" actId="1036"/>
          <ac:spMkLst>
            <pc:docMk/>
            <pc:sldMk cId="1926942897" sldId="275"/>
            <ac:spMk id="7" creationId="{3ACF37E4-7407-5624-FCC0-D19CDC561A3F}"/>
          </ac:spMkLst>
        </pc:spChg>
        <pc:spChg chg="del mod">
          <ac:chgData name="Tess Bundt" userId="a690c3ee-83e0-4cb4-af41-04d9dbd0e63d" providerId="ADAL" clId="{20CC1352-9F8E-46D2-9745-90A446A287E1}" dt="2022-11-28T21:21:42.421" v="29" actId="478"/>
          <ac:spMkLst>
            <pc:docMk/>
            <pc:sldMk cId="1926942897" sldId="275"/>
            <ac:spMk id="23" creationId="{161400E7-0351-105F-21E4-C70345A47E28}"/>
          </ac:spMkLst>
        </pc:spChg>
        <pc:spChg chg="mod">
          <ac:chgData name="Tess Bundt" userId="a690c3ee-83e0-4cb4-af41-04d9dbd0e63d" providerId="ADAL" clId="{20CC1352-9F8E-46D2-9745-90A446A287E1}" dt="2022-11-28T21:22:03.134" v="58" actId="1036"/>
          <ac:spMkLst>
            <pc:docMk/>
            <pc:sldMk cId="1926942897" sldId="275"/>
            <ac:spMk id="31" creationId="{E2780F67-753A-ADA4-61E6-01A23266030D}"/>
          </ac:spMkLst>
        </pc:spChg>
        <pc:spChg chg="mod">
          <ac:chgData name="Tess Bundt" userId="a690c3ee-83e0-4cb4-af41-04d9dbd0e63d" providerId="ADAL" clId="{20CC1352-9F8E-46D2-9745-90A446A287E1}" dt="2022-11-28T21:22:19.313" v="60" actId="1036"/>
          <ac:spMkLst>
            <pc:docMk/>
            <pc:sldMk cId="1926942897" sldId="275"/>
            <ac:spMk id="75" creationId="{7FF5644D-7C97-4079-5C4B-1DEB07F07028}"/>
          </ac:spMkLst>
        </pc:spChg>
        <pc:spChg chg="del">
          <ac:chgData name="Tess Bundt" userId="a690c3ee-83e0-4cb4-af41-04d9dbd0e63d" providerId="ADAL" clId="{20CC1352-9F8E-46D2-9745-90A446A287E1}" dt="2022-11-28T21:21:39.764" v="27" actId="478"/>
          <ac:spMkLst>
            <pc:docMk/>
            <pc:sldMk cId="1926942897" sldId="275"/>
            <ac:spMk id="106" creationId="{20425C52-0737-55E0-55E8-2D0E50DC928A}"/>
          </ac:spMkLst>
        </pc:spChg>
        <pc:spChg chg="del">
          <ac:chgData name="Tess Bundt" userId="a690c3ee-83e0-4cb4-af41-04d9dbd0e63d" providerId="ADAL" clId="{20CC1352-9F8E-46D2-9745-90A446A287E1}" dt="2022-11-28T21:21:37.412" v="26" actId="478"/>
          <ac:spMkLst>
            <pc:docMk/>
            <pc:sldMk cId="1926942897" sldId="275"/>
            <ac:spMk id="107" creationId="{9CC11F6B-BF9A-C2B9-E3D8-EEB1889912C2}"/>
          </ac:spMkLst>
        </pc:spChg>
        <pc:picChg chg="del mod">
          <ac:chgData name="Tess Bundt" userId="a690c3ee-83e0-4cb4-af41-04d9dbd0e63d" providerId="ADAL" clId="{20CC1352-9F8E-46D2-9745-90A446A287E1}" dt="2022-11-28T21:21:34.384" v="25" actId="478"/>
          <ac:picMkLst>
            <pc:docMk/>
            <pc:sldMk cId="1926942897" sldId="275"/>
            <ac:picMk id="105" creationId="{D8C22043-BFAE-C8C8-25A3-2B15B72AAE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6830F-57CE-524F-A1E7-4581C603B895}" type="datetimeFigureOut">
              <a:rPr lang="en-US" smtClean="0"/>
              <a:t>11/28/2022</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C4A84-4926-1246-8B49-233E665A112C}" type="slidenum">
              <a:rPr lang="en-US" smtClean="0"/>
              <a:t>‹#›</a:t>
            </a:fld>
            <a:endParaRPr lang="en-US" dirty="0"/>
          </a:p>
        </p:txBody>
      </p:sp>
    </p:spTree>
    <p:extLst>
      <p:ext uri="{BB962C8B-B14F-4D97-AF65-F5344CB8AC3E}">
        <p14:creationId xmlns:p14="http://schemas.microsoft.com/office/powerpoint/2010/main" val="338034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12488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250745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14543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81624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21819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311279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182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374783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20010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78035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626B6D6-227B-0447-8909-4FBEF085CD4E}" type="datetimeFigureOut">
              <a:rPr lang="en-US" smtClean="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B371EB-9CB2-3E48-BD7D-9F9F06001C64}" type="slidenum">
              <a:rPr lang="en-US" smtClean="0"/>
              <a:t>‹#›</a:t>
            </a:fld>
            <a:endParaRPr lang="en-US" dirty="0"/>
          </a:p>
        </p:txBody>
      </p:sp>
    </p:spTree>
    <p:extLst>
      <p:ext uri="{BB962C8B-B14F-4D97-AF65-F5344CB8AC3E}">
        <p14:creationId xmlns:p14="http://schemas.microsoft.com/office/powerpoint/2010/main" val="66467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626B6D6-227B-0447-8909-4FBEF085CD4E}" type="datetimeFigureOut">
              <a:rPr lang="en-US" smtClean="0"/>
              <a:t>11/28/2022</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5B371EB-9CB2-3E48-BD7D-9F9F06001C64}" type="slidenum">
              <a:rPr lang="en-US" smtClean="0"/>
              <a:t>‹#›</a:t>
            </a:fld>
            <a:endParaRPr lang="en-US" dirty="0"/>
          </a:p>
        </p:txBody>
      </p:sp>
      <p:sp>
        <p:nvSpPr>
          <p:cNvPr id="7" name="Rectangle 6">
            <a:extLst>
              <a:ext uri="{FF2B5EF4-FFF2-40B4-BE49-F238E27FC236}">
                <a16:creationId xmlns:a16="http://schemas.microsoft.com/office/drawing/2014/main" id="{3F0ED47B-B065-D8DD-A507-743028D5F3B2}"/>
              </a:ext>
            </a:extLst>
          </p:cNvPr>
          <p:cNvSpPr/>
          <p:nvPr userDrawn="1"/>
        </p:nvSpPr>
        <p:spPr>
          <a:xfrm>
            <a:off x="0" y="0"/>
            <a:ext cx="7772400" cy="3084234"/>
          </a:xfrm>
          <a:prstGeom prst="rect">
            <a:avLst/>
          </a:prstGeom>
          <a:gradFill>
            <a:gsLst>
              <a:gs pos="99000">
                <a:schemeClr val="bg1">
                  <a:lumMod val="95000"/>
                  <a:alpha val="0"/>
                </a:schemeClr>
              </a:gs>
              <a:gs pos="0">
                <a:schemeClr val="bg1">
                  <a:lumMod val="85000"/>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2709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22871B14-4C9C-D1CE-8933-2A5519D7D999}"/>
              </a:ext>
            </a:extLst>
          </p:cNvPr>
          <p:cNvSpPr/>
          <p:nvPr/>
        </p:nvSpPr>
        <p:spPr>
          <a:xfrm>
            <a:off x="0" y="9886815"/>
            <a:ext cx="7772400" cy="246654"/>
          </a:xfrm>
          <a:prstGeom prst="rect">
            <a:avLst/>
          </a:prstGeom>
          <a:solidFill>
            <a:srgbClr val="F8A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
            <a:extLst>
              <a:ext uri="{FF2B5EF4-FFF2-40B4-BE49-F238E27FC236}">
                <a16:creationId xmlns:a16="http://schemas.microsoft.com/office/drawing/2014/main" id="{E2780F67-753A-ADA4-61E6-01A23266030D}"/>
              </a:ext>
            </a:extLst>
          </p:cNvPr>
          <p:cNvSpPr txBox="1">
            <a:spLocks/>
          </p:cNvSpPr>
          <p:nvPr/>
        </p:nvSpPr>
        <p:spPr>
          <a:xfrm>
            <a:off x="521896" y="1186342"/>
            <a:ext cx="6728607" cy="1411269"/>
          </a:xfrm>
          <a:prstGeom prst="rect">
            <a:avLst/>
          </a:prstGeom>
        </p:spPr>
        <p:txBody>
          <a:bodyPr vert="horz" lIns="0" tIns="0" rIns="0" bIns="548640" rtlCol="0" anchor="t" anchorCtr="0"/>
          <a:lstStyle>
            <a:defPPr>
              <a:defRPr lang="en-US"/>
            </a:defPPr>
            <a:lvl1pPr marL="0" indent="0" algn="ctr" defTabSz="457200" rtl="0" eaLnBrk="1" latinLnBrk="0" hangingPunct="1">
              <a:buNone/>
              <a:defRPr sz="4200" kern="1200">
                <a:solidFill>
                  <a:schemeClr val="bg1"/>
                </a:solidFill>
                <a:latin typeface="Georgia" panose="02040502050405020303" pitchFamily="18" charset="0"/>
                <a:ea typeface="+mn-ea"/>
                <a:cs typeface="+mn-cs"/>
              </a:defRPr>
            </a:lvl1pPr>
            <a:lvl2pPr marL="457200" indent="0" algn="l" defTabSz="457200" rtl="0" eaLnBrk="1" latinLnBrk="0" hangingPunct="1">
              <a:buNone/>
              <a:defRPr sz="4200" kern="1200">
                <a:solidFill>
                  <a:schemeClr val="bg1"/>
                </a:solidFill>
                <a:latin typeface="Georgia" panose="02040502050405020303" pitchFamily="18" charset="0"/>
                <a:ea typeface="+mn-ea"/>
                <a:cs typeface="+mn-cs"/>
              </a:defRPr>
            </a:lvl2pPr>
            <a:lvl3pPr marL="914400" indent="0" algn="l" defTabSz="457200" rtl="0" eaLnBrk="1" latinLnBrk="0" hangingPunct="1">
              <a:buNone/>
              <a:defRPr sz="4200" kern="1200">
                <a:solidFill>
                  <a:schemeClr val="bg1"/>
                </a:solidFill>
                <a:latin typeface="Georgia" panose="02040502050405020303" pitchFamily="18" charset="0"/>
                <a:ea typeface="+mn-ea"/>
                <a:cs typeface="+mn-cs"/>
              </a:defRPr>
            </a:lvl3pPr>
            <a:lvl4pPr marL="1371600" indent="0" algn="l" defTabSz="457200" rtl="0" eaLnBrk="1" latinLnBrk="0" hangingPunct="1">
              <a:buNone/>
              <a:defRPr sz="4200" kern="1200">
                <a:solidFill>
                  <a:schemeClr val="bg1"/>
                </a:solidFill>
                <a:latin typeface="Georgia" panose="02040502050405020303" pitchFamily="18" charset="0"/>
                <a:ea typeface="+mn-ea"/>
                <a:cs typeface="+mn-cs"/>
              </a:defRPr>
            </a:lvl4pPr>
            <a:lvl5pPr marL="1828800" indent="0" algn="l" defTabSz="457200" rtl="0" eaLnBrk="1" latinLnBrk="0" hangingPunct="1">
              <a:buNone/>
              <a:defRPr sz="4200" kern="1200">
                <a:solidFill>
                  <a:schemeClr val="bg1"/>
                </a:solidFill>
                <a:latin typeface="Georgia" panose="02040502050405020303" pitchFamily="18" charset="0"/>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1200"/>
              </a:spcAft>
            </a:pPr>
            <a:r>
              <a:rPr lang="en-US" sz="2700" dirty="0">
                <a:solidFill>
                  <a:srgbClr val="143B63"/>
                </a:solidFill>
                <a:latin typeface="FreightText Pro Bold" panose="02000803080000020004" pitchFamily="50" charset="0"/>
              </a:rPr>
              <a:t>Friend2Friend: Substance Use </a:t>
            </a:r>
          </a:p>
          <a:p>
            <a:pPr algn="l">
              <a:spcAft>
                <a:spcPts val="1200"/>
              </a:spcAft>
            </a:pPr>
            <a:r>
              <a:rPr lang="en-US" sz="1200" b="1" spc="10" dirty="0">
                <a:solidFill>
                  <a:srgbClr val="666666"/>
                </a:solidFill>
                <a:latin typeface="Gordita" pitchFamily="50" charset="0"/>
                <a:cs typeface="Gordita" pitchFamily="50" charset="0"/>
              </a:rPr>
              <a:t>Friend2Friend: Substance Use </a:t>
            </a:r>
            <a:r>
              <a:rPr lang="en-US" sz="1200" spc="10" dirty="0">
                <a:solidFill>
                  <a:srgbClr val="666666"/>
                </a:solidFill>
                <a:latin typeface="Gordita" pitchFamily="50" charset="0"/>
                <a:cs typeface="Gordita" pitchFamily="50" charset="0"/>
              </a:rPr>
              <a:t>is an interactive role-play simulation for middle and high school students that builds awareness, knowledge, and skills to prevent substance misuse now and later in life by giving students the tools to better navigate real-life situations involving substances.</a:t>
            </a:r>
            <a:endParaRPr lang="en-US" sz="2700" dirty="0">
              <a:solidFill>
                <a:srgbClr val="143B63"/>
              </a:solidFill>
            </a:endParaRPr>
          </a:p>
        </p:txBody>
      </p:sp>
      <p:sp>
        <p:nvSpPr>
          <p:cNvPr id="32" name="Freeform 31">
            <a:extLst>
              <a:ext uri="{FF2B5EF4-FFF2-40B4-BE49-F238E27FC236}">
                <a16:creationId xmlns:a16="http://schemas.microsoft.com/office/drawing/2014/main" id="{4E89B40A-D3F7-A4F1-D144-55B163172BAB}"/>
              </a:ext>
            </a:extLst>
          </p:cNvPr>
          <p:cNvSpPr/>
          <p:nvPr/>
        </p:nvSpPr>
        <p:spPr>
          <a:xfrm rot="5400000">
            <a:off x="2877169" y="3890065"/>
            <a:ext cx="6087235" cy="3751354"/>
          </a:xfrm>
          <a:custGeom>
            <a:avLst/>
            <a:gdLst>
              <a:gd name="connsiteX0" fmla="*/ 0 w 6179253"/>
              <a:gd name="connsiteY0" fmla="*/ 3336403 h 3751354"/>
              <a:gd name="connsiteX1" fmla="*/ 0 w 6179253"/>
              <a:gd name="connsiteY1" fmla="*/ 0 h 3751354"/>
              <a:gd name="connsiteX2" fmla="*/ 6179253 w 6179253"/>
              <a:gd name="connsiteY2" fmla="*/ 0 h 3751354"/>
              <a:gd name="connsiteX3" fmla="*/ 6179253 w 6179253"/>
              <a:gd name="connsiteY3" fmla="*/ 3336403 h 3751354"/>
              <a:gd name="connsiteX4" fmla="*/ 5764301 w 6179253"/>
              <a:gd name="connsiteY4" fmla="*/ 3751354 h 3751354"/>
              <a:gd name="connsiteX5" fmla="*/ 414951 w 6179253"/>
              <a:gd name="connsiteY5" fmla="*/ 3751354 h 3751354"/>
              <a:gd name="connsiteX6" fmla="*/ 0 w 6179253"/>
              <a:gd name="connsiteY6" fmla="*/ 3336403 h 375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9253" h="3751354">
                <a:moveTo>
                  <a:pt x="0" y="3336403"/>
                </a:moveTo>
                <a:lnTo>
                  <a:pt x="0" y="0"/>
                </a:lnTo>
                <a:lnTo>
                  <a:pt x="6179253" y="0"/>
                </a:lnTo>
                <a:lnTo>
                  <a:pt x="6179253" y="3336403"/>
                </a:lnTo>
                <a:cubicBezTo>
                  <a:pt x="6179253" y="3565574"/>
                  <a:pt x="5993473" y="3751354"/>
                  <a:pt x="5764301" y="3751354"/>
                </a:cubicBezTo>
                <a:lnTo>
                  <a:pt x="414951" y="3751354"/>
                </a:lnTo>
                <a:cubicBezTo>
                  <a:pt x="185780" y="3751354"/>
                  <a:pt x="0" y="3565574"/>
                  <a:pt x="0" y="3336403"/>
                </a:cubicBezTo>
                <a:close/>
              </a:path>
            </a:pathLst>
          </a:custGeom>
          <a:solidFill>
            <a:srgbClr val="8BBC6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2" name="Picture 41">
            <a:extLst>
              <a:ext uri="{FF2B5EF4-FFF2-40B4-BE49-F238E27FC236}">
                <a16:creationId xmlns:a16="http://schemas.microsoft.com/office/drawing/2014/main" id="{FEE9593B-2AD4-F929-7971-F285C99273D1}"/>
              </a:ext>
            </a:extLst>
          </p:cNvPr>
          <p:cNvPicPr>
            <a:picLocks noChangeAspect="1"/>
          </p:cNvPicPr>
          <p:nvPr/>
        </p:nvPicPr>
        <p:blipFill>
          <a:blip r:embed="rId2"/>
          <a:srcRect/>
          <a:stretch/>
        </p:blipFill>
        <p:spPr>
          <a:xfrm>
            <a:off x="3857504" y="2931501"/>
            <a:ext cx="3943757" cy="2079716"/>
          </a:xfrm>
          <a:prstGeom prst="rect">
            <a:avLst/>
          </a:prstGeom>
        </p:spPr>
      </p:pic>
      <p:pic>
        <p:nvPicPr>
          <p:cNvPr id="102" name="Picture 101">
            <a:extLst>
              <a:ext uri="{FF2B5EF4-FFF2-40B4-BE49-F238E27FC236}">
                <a16:creationId xmlns:a16="http://schemas.microsoft.com/office/drawing/2014/main" id="{7C1661EE-AD6D-732B-0EA9-4B02CAF90171}"/>
              </a:ext>
            </a:extLst>
          </p:cNvPr>
          <p:cNvPicPr>
            <a:picLocks noChangeAspect="1"/>
          </p:cNvPicPr>
          <p:nvPr/>
        </p:nvPicPr>
        <p:blipFill>
          <a:blip r:embed="rId3"/>
          <a:srcRect l="12737" r="12737"/>
          <a:stretch/>
        </p:blipFill>
        <p:spPr>
          <a:xfrm>
            <a:off x="4679172" y="3088137"/>
            <a:ext cx="2447028" cy="1641712"/>
          </a:xfrm>
          <a:prstGeom prst="rect">
            <a:avLst/>
          </a:prstGeom>
        </p:spPr>
      </p:pic>
      <p:sp>
        <p:nvSpPr>
          <p:cNvPr id="54" name="TextBox 53">
            <a:extLst>
              <a:ext uri="{FF2B5EF4-FFF2-40B4-BE49-F238E27FC236}">
                <a16:creationId xmlns:a16="http://schemas.microsoft.com/office/drawing/2014/main" id="{3F3DC6BE-D106-F303-B4B5-87F3FF7CD9CA}"/>
              </a:ext>
            </a:extLst>
          </p:cNvPr>
          <p:cNvSpPr txBox="1"/>
          <p:nvPr/>
        </p:nvSpPr>
        <p:spPr>
          <a:xfrm>
            <a:off x="5198077" y="5022089"/>
            <a:ext cx="2175649" cy="623248"/>
          </a:xfrm>
          <a:prstGeom prst="rect">
            <a:avLst/>
          </a:prstGeom>
          <a:noFill/>
        </p:spPr>
        <p:txBody>
          <a:bodyPr wrap="square" rtlCol="0">
            <a:spAutoFit/>
          </a:bodyPr>
          <a:lstStyle/>
          <a:p>
            <a:r>
              <a:rPr lang="en-US" sz="1150" b="1" spc="10" dirty="0">
                <a:solidFill>
                  <a:schemeClr val="bg1"/>
                </a:solidFill>
                <a:latin typeface="Gordita" pitchFamily="50" charset="0"/>
                <a:cs typeface="Gordita" pitchFamily="50" charset="0"/>
              </a:rPr>
              <a:t>Learners interact with Virtual Humans through interactive conversations</a:t>
            </a:r>
          </a:p>
        </p:txBody>
      </p:sp>
      <p:grpSp>
        <p:nvGrpSpPr>
          <p:cNvPr id="56" name="Group 55">
            <a:extLst>
              <a:ext uri="{FF2B5EF4-FFF2-40B4-BE49-F238E27FC236}">
                <a16:creationId xmlns:a16="http://schemas.microsoft.com/office/drawing/2014/main" id="{C7F4257C-3ABE-9673-92F9-C3E19BE7109C}"/>
              </a:ext>
            </a:extLst>
          </p:cNvPr>
          <p:cNvGrpSpPr/>
          <p:nvPr/>
        </p:nvGrpSpPr>
        <p:grpSpPr>
          <a:xfrm>
            <a:off x="4940869" y="4481827"/>
            <a:ext cx="2240980" cy="1284785"/>
            <a:chOff x="4940869" y="4530139"/>
            <a:chExt cx="2240980" cy="1284785"/>
          </a:xfrm>
        </p:grpSpPr>
        <p:grpSp>
          <p:nvGrpSpPr>
            <p:cNvPr id="57" name="Group 56">
              <a:extLst>
                <a:ext uri="{FF2B5EF4-FFF2-40B4-BE49-F238E27FC236}">
                  <a16:creationId xmlns:a16="http://schemas.microsoft.com/office/drawing/2014/main" id="{C9DA15EC-8B31-14E3-D6E3-5907DFE160DF}"/>
                </a:ext>
              </a:extLst>
            </p:cNvPr>
            <p:cNvGrpSpPr/>
            <p:nvPr/>
          </p:nvGrpSpPr>
          <p:grpSpPr>
            <a:xfrm rot="10800000" flipV="1">
              <a:off x="4978657" y="4589381"/>
              <a:ext cx="2203192" cy="1225543"/>
              <a:chOff x="4869779" y="4540940"/>
              <a:chExt cx="1965124" cy="1151209"/>
            </a:xfrm>
          </p:grpSpPr>
          <p:cxnSp>
            <p:nvCxnSpPr>
              <p:cNvPr id="59" name="Straight Connector 58">
                <a:extLst>
                  <a:ext uri="{FF2B5EF4-FFF2-40B4-BE49-F238E27FC236}">
                    <a16:creationId xmlns:a16="http://schemas.microsoft.com/office/drawing/2014/main" id="{55DDA74D-2734-651B-5E3B-EACA99578EEF}"/>
                  </a:ext>
                </a:extLst>
              </p:cNvPr>
              <p:cNvCxnSpPr>
                <a:cxnSpLocks/>
              </p:cNvCxnSpPr>
              <p:nvPr/>
            </p:nvCxnSpPr>
            <p:spPr>
              <a:xfrm rot="10800000" flipV="1">
                <a:off x="6717339" y="4540940"/>
                <a:ext cx="117564" cy="11512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2E60017-5A97-71B5-205A-40C5D782BDEA}"/>
                  </a:ext>
                </a:extLst>
              </p:cNvPr>
              <p:cNvCxnSpPr>
                <a:cxnSpLocks/>
              </p:cNvCxnSpPr>
              <p:nvPr/>
            </p:nvCxnSpPr>
            <p:spPr>
              <a:xfrm rot="10800000" flipV="1">
                <a:off x="4869779" y="5692149"/>
                <a:ext cx="18503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Oval 57">
              <a:extLst>
                <a:ext uri="{FF2B5EF4-FFF2-40B4-BE49-F238E27FC236}">
                  <a16:creationId xmlns:a16="http://schemas.microsoft.com/office/drawing/2014/main" id="{55E6C090-7166-449C-C5D6-0F940EE457B6}"/>
                </a:ext>
              </a:extLst>
            </p:cNvPr>
            <p:cNvSpPr/>
            <p:nvPr/>
          </p:nvSpPr>
          <p:spPr>
            <a:xfrm>
              <a:off x="4940869" y="4530139"/>
              <a:ext cx="63187" cy="6318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4475652E-071A-25C8-CB9A-3D3532E67E69}"/>
              </a:ext>
            </a:extLst>
          </p:cNvPr>
          <p:cNvGrpSpPr/>
          <p:nvPr/>
        </p:nvGrpSpPr>
        <p:grpSpPr>
          <a:xfrm>
            <a:off x="4748732" y="6107158"/>
            <a:ext cx="2756411" cy="1992853"/>
            <a:chOff x="4903018" y="4697717"/>
            <a:chExt cx="2756411" cy="1992853"/>
          </a:xfrm>
        </p:grpSpPr>
        <p:sp>
          <p:nvSpPr>
            <p:cNvPr id="64" name="TextBox 63">
              <a:extLst>
                <a:ext uri="{FF2B5EF4-FFF2-40B4-BE49-F238E27FC236}">
                  <a16:creationId xmlns:a16="http://schemas.microsoft.com/office/drawing/2014/main" id="{554F6F17-C07A-8D4D-0343-FBA11F06C995}"/>
                </a:ext>
              </a:extLst>
            </p:cNvPr>
            <p:cNvSpPr txBox="1"/>
            <p:nvPr/>
          </p:nvSpPr>
          <p:spPr>
            <a:xfrm>
              <a:off x="5376576" y="4697717"/>
              <a:ext cx="2282853" cy="1992853"/>
            </a:xfrm>
            <a:prstGeom prst="rect">
              <a:avLst/>
            </a:prstGeom>
            <a:noFill/>
          </p:spPr>
          <p:txBody>
            <a:bodyPr wrap="square" rtlCol="0">
              <a:spAutoFit/>
            </a:bodyPr>
            <a:lstStyle/>
            <a:p>
              <a:pPr fontAlgn="base">
                <a:spcAft>
                  <a:spcPts val="800"/>
                </a:spcAft>
              </a:pPr>
              <a:r>
                <a:rPr lang="en-US" sz="1150" b="1" spc="20" dirty="0">
                  <a:solidFill>
                    <a:schemeClr val="bg1"/>
                  </a:solidFill>
                  <a:latin typeface="Gordita" pitchFamily="50" charset="0"/>
                  <a:cs typeface="Gordita" pitchFamily="50" charset="0"/>
                </a:rPr>
                <a:t>Market </a:t>
              </a:r>
              <a:br>
                <a:rPr lang="en-US" sz="1150" b="1" spc="20" dirty="0">
                  <a:solidFill>
                    <a:schemeClr val="bg1"/>
                  </a:solidFill>
                  <a:latin typeface="Gordita" pitchFamily="50" charset="0"/>
                  <a:cs typeface="Gordita" pitchFamily="50" charset="0"/>
                </a:rPr>
              </a:br>
              <a:r>
                <a:rPr lang="en-US" sz="1150" spc="20" dirty="0">
                  <a:solidFill>
                    <a:schemeClr val="bg1"/>
                  </a:solidFill>
                  <a:latin typeface="Gordita" pitchFamily="50" charset="0"/>
                  <a:cs typeface="Gordita" pitchFamily="50" charset="0"/>
                </a:rPr>
                <a:t>PK-12 </a:t>
              </a:r>
              <a:endParaRPr lang="en-US" sz="1150" b="1" spc="20" dirty="0">
                <a:solidFill>
                  <a:schemeClr val="bg1"/>
                </a:solidFill>
                <a:latin typeface="Gordita" pitchFamily="50" charset="0"/>
                <a:cs typeface="Gordita" pitchFamily="50" charset="0"/>
              </a:endParaRPr>
            </a:p>
            <a:p>
              <a:pPr fontAlgn="base">
                <a:spcAft>
                  <a:spcPts val="800"/>
                </a:spcAft>
              </a:pPr>
              <a:r>
                <a:rPr lang="en-US" sz="1150" b="1" spc="20" dirty="0">
                  <a:solidFill>
                    <a:schemeClr val="bg1"/>
                  </a:solidFill>
                  <a:latin typeface="Gordita" pitchFamily="50" charset="0"/>
                  <a:cs typeface="Gordita" pitchFamily="50" charset="0"/>
                </a:rPr>
                <a:t>Audience</a:t>
              </a:r>
              <a:br>
                <a:rPr lang="en-US" sz="1150" b="1" spc="20" dirty="0">
                  <a:solidFill>
                    <a:schemeClr val="bg1"/>
                  </a:solidFill>
                  <a:latin typeface="Gordita" pitchFamily="50" charset="0"/>
                  <a:cs typeface="Gordita" pitchFamily="50" charset="0"/>
                </a:rPr>
              </a:br>
              <a:r>
                <a:rPr lang="en-US" sz="1150" spc="20" dirty="0">
                  <a:solidFill>
                    <a:schemeClr val="bg1"/>
                  </a:solidFill>
                  <a:latin typeface="Gordita" pitchFamily="50" charset="0"/>
                  <a:cs typeface="Gordita" pitchFamily="50" charset="0"/>
                </a:rPr>
                <a:t>Student</a:t>
              </a:r>
            </a:p>
            <a:p>
              <a:pPr fontAlgn="base">
                <a:spcAft>
                  <a:spcPts val="800"/>
                </a:spcAft>
              </a:pPr>
              <a:r>
                <a:rPr lang="en-US" sz="1150" b="1" spc="20" dirty="0">
                  <a:solidFill>
                    <a:schemeClr val="bg1"/>
                  </a:solidFill>
                  <a:latin typeface="Gordita" pitchFamily="50" charset="0"/>
                  <a:cs typeface="Gordita" pitchFamily="50" charset="0"/>
                </a:rPr>
                <a:t>Topic</a:t>
              </a:r>
              <a:br>
                <a:rPr lang="en-US" sz="1150" b="1" spc="20" dirty="0">
                  <a:solidFill>
                    <a:schemeClr val="bg1"/>
                  </a:solidFill>
                  <a:latin typeface="Gordita" pitchFamily="50" charset="0"/>
                  <a:cs typeface="Gordita" pitchFamily="50" charset="0"/>
                </a:rPr>
              </a:br>
              <a:r>
                <a:rPr lang="en-US" sz="1150" spc="20" dirty="0">
                  <a:solidFill>
                    <a:schemeClr val="bg1"/>
                  </a:solidFill>
                  <a:latin typeface="Gordita" pitchFamily="50" charset="0"/>
                  <a:cs typeface="Gordita" pitchFamily="50" charset="0"/>
                </a:rPr>
                <a:t>Alcohol and Substance Use, Social Emotional Learning</a:t>
              </a:r>
            </a:p>
            <a:p>
              <a:pPr fontAlgn="base">
                <a:spcAft>
                  <a:spcPts val="800"/>
                </a:spcAft>
              </a:pPr>
              <a:r>
                <a:rPr lang="en-US" sz="1150" b="1" spc="20" dirty="0">
                  <a:solidFill>
                    <a:schemeClr val="bg1"/>
                  </a:solidFill>
                  <a:latin typeface="Gordita" pitchFamily="50" charset="0"/>
                  <a:cs typeface="Gordita" pitchFamily="50" charset="0"/>
                </a:rPr>
                <a:t>Duration </a:t>
              </a:r>
              <a:br>
                <a:rPr lang="en-US" sz="1150" b="1" spc="20" dirty="0">
                  <a:solidFill>
                    <a:schemeClr val="bg1"/>
                  </a:solidFill>
                  <a:latin typeface="Gordita" pitchFamily="50" charset="0"/>
                  <a:cs typeface="Gordita" pitchFamily="50" charset="0"/>
                </a:rPr>
              </a:br>
              <a:r>
                <a:rPr lang="en-US" sz="1150" spc="20" dirty="0">
                  <a:solidFill>
                    <a:schemeClr val="bg1"/>
                  </a:solidFill>
                  <a:latin typeface="Gordita" pitchFamily="50" charset="0"/>
                  <a:cs typeface="Gordita" pitchFamily="50" charset="0"/>
                </a:rPr>
                <a:t>35 Minutes</a:t>
              </a:r>
            </a:p>
          </p:txBody>
        </p:sp>
        <p:pic>
          <p:nvPicPr>
            <p:cNvPr id="67" name="Graphic 66">
              <a:extLst>
                <a:ext uri="{FF2B5EF4-FFF2-40B4-BE49-F238E27FC236}">
                  <a16:creationId xmlns:a16="http://schemas.microsoft.com/office/drawing/2014/main" id="{00829A1C-18BA-10C6-F759-B161F0E93C5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903018" y="4715427"/>
              <a:ext cx="380836" cy="368550"/>
            </a:xfrm>
            <a:prstGeom prst="rect">
              <a:avLst/>
            </a:prstGeom>
          </p:spPr>
        </p:pic>
        <p:pic>
          <p:nvPicPr>
            <p:cNvPr id="69" name="Graphic 68">
              <a:extLst>
                <a:ext uri="{FF2B5EF4-FFF2-40B4-BE49-F238E27FC236}">
                  <a16:creationId xmlns:a16="http://schemas.microsoft.com/office/drawing/2014/main" id="{080BAA28-D8E3-72DB-32B5-FF0A77042B9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931040" y="5186130"/>
              <a:ext cx="348287" cy="348287"/>
            </a:xfrm>
            <a:prstGeom prst="rect">
              <a:avLst/>
            </a:prstGeom>
          </p:spPr>
        </p:pic>
      </p:grpSp>
      <p:sp>
        <p:nvSpPr>
          <p:cNvPr id="75" name="TextBox 74">
            <a:extLst>
              <a:ext uri="{FF2B5EF4-FFF2-40B4-BE49-F238E27FC236}">
                <a16:creationId xmlns:a16="http://schemas.microsoft.com/office/drawing/2014/main" id="{7FF5644D-7C97-4079-5C4B-1DEB07F07028}"/>
              </a:ext>
            </a:extLst>
          </p:cNvPr>
          <p:cNvSpPr txBox="1"/>
          <p:nvPr/>
        </p:nvSpPr>
        <p:spPr>
          <a:xfrm>
            <a:off x="523452" y="3007180"/>
            <a:ext cx="3353470" cy="2680221"/>
          </a:xfrm>
          <a:prstGeom prst="rect">
            <a:avLst/>
          </a:prstGeom>
          <a:noFill/>
        </p:spPr>
        <p:txBody>
          <a:bodyPr wrap="square" lIns="0" tIns="0" rIns="91440" bIns="0" rtlCol="0">
            <a:spAutoFit/>
          </a:bodyPr>
          <a:lstStyle/>
          <a:p>
            <a:pPr fontAlgn="base">
              <a:spcAft>
                <a:spcPts val="500"/>
              </a:spcAft>
            </a:pPr>
            <a:r>
              <a:rPr lang="en-US" sz="1300" b="1" dirty="0">
                <a:solidFill>
                  <a:srgbClr val="8BBC62"/>
                </a:solidFill>
                <a:latin typeface="Gordita" pitchFamily="50" charset="0"/>
                <a:cs typeface="Gordita" pitchFamily="50" charset="0"/>
              </a:rPr>
              <a:t>Learning Objectives</a:t>
            </a:r>
            <a:endParaRPr lang="en-US" sz="1300" dirty="0">
              <a:solidFill>
                <a:srgbClr val="8BBC62"/>
              </a:solidFill>
              <a:latin typeface="Gordita" pitchFamily="50" charset="0"/>
              <a:cs typeface="Gordita" pitchFamily="50" charset="0"/>
            </a:endParaRP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Understand positive social norms and refusal skills</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Understand the differences between healthy and unhealthy coping strategies</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Analyze risks associated with substance use</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Identify substance misuse and potential support services</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Understand how positive self-concept can be used to help self and others</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Apply communication skills to help a friend</a:t>
            </a:r>
          </a:p>
          <a:p>
            <a:pPr marL="194310" indent="-194310" fontAlgn="base">
              <a:spcAft>
                <a:spcPts val="500"/>
              </a:spcAft>
              <a:buClr>
                <a:srgbClr val="8BBC62"/>
              </a:buClr>
              <a:buSzPct val="120000"/>
              <a:buFont typeface="Wingdings" pitchFamily="2" charset="2"/>
              <a:buChar char="ü"/>
            </a:pPr>
            <a:r>
              <a:rPr lang="en-US" sz="1100" dirty="0">
                <a:solidFill>
                  <a:srgbClr val="666666"/>
                </a:solidFill>
                <a:latin typeface="Gordita" pitchFamily="50" charset="0"/>
                <a:cs typeface="Gordita" pitchFamily="50" charset="0"/>
              </a:rPr>
              <a:t>Create an action plan around substances based on personal values and goals</a:t>
            </a:r>
          </a:p>
        </p:txBody>
      </p:sp>
      <p:pic>
        <p:nvPicPr>
          <p:cNvPr id="79" name="Picture 78">
            <a:extLst>
              <a:ext uri="{FF2B5EF4-FFF2-40B4-BE49-F238E27FC236}">
                <a16:creationId xmlns:a16="http://schemas.microsoft.com/office/drawing/2014/main" id="{334A8DFC-02D6-8223-3294-BAB9795892EC}"/>
              </a:ext>
            </a:extLst>
          </p:cNvPr>
          <p:cNvPicPr>
            <a:picLocks noChangeAspect="1"/>
          </p:cNvPicPr>
          <p:nvPr/>
        </p:nvPicPr>
        <p:blipFill>
          <a:blip r:embed="rId8"/>
          <a:stretch>
            <a:fillRect/>
          </a:stretch>
        </p:blipFill>
        <p:spPr>
          <a:xfrm>
            <a:off x="5380383" y="302349"/>
            <a:ext cx="1993322" cy="429184"/>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8B9274C1-74A7-94F8-6287-074BF2E0586F}"/>
              </a:ext>
            </a:extLst>
          </p:cNvPr>
          <p:cNvPicPr>
            <a:picLocks noChangeAspect="1"/>
          </p:cNvPicPr>
          <p:nvPr/>
        </p:nvPicPr>
        <p:blipFill>
          <a:blip r:embed="rId9"/>
          <a:stretch>
            <a:fillRect/>
          </a:stretch>
        </p:blipFill>
        <p:spPr>
          <a:xfrm>
            <a:off x="4778706" y="7103619"/>
            <a:ext cx="365730" cy="353539"/>
          </a:xfrm>
          <a:prstGeom prst="rect">
            <a:avLst/>
          </a:prstGeom>
        </p:spPr>
      </p:pic>
      <p:pic>
        <p:nvPicPr>
          <p:cNvPr id="5" name="Picture 4" descr="Icon&#10;&#10;Description automatically generated">
            <a:extLst>
              <a:ext uri="{FF2B5EF4-FFF2-40B4-BE49-F238E27FC236}">
                <a16:creationId xmlns:a16="http://schemas.microsoft.com/office/drawing/2014/main" id="{A97E68EC-99AA-8B97-9E06-E4ED992BDBE7}"/>
              </a:ext>
            </a:extLst>
          </p:cNvPr>
          <p:cNvPicPr>
            <a:picLocks noChangeAspect="1"/>
          </p:cNvPicPr>
          <p:nvPr/>
        </p:nvPicPr>
        <p:blipFill>
          <a:blip r:embed="rId10"/>
          <a:stretch>
            <a:fillRect/>
          </a:stretch>
        </p:blipFill>
        <p:spPr>
          <a:xfrm>
            <a:off x="4742239" y="7620656"/>
            <a:ext cx="457162" cy="457162"/>
          </a:xfrm>
          <a:prstGeom prst="rect">
            <a:avLst/>
          </a:prstGeom>
        </p:spPr>
      </p:pic>
      <p:sp>
        <p:nvSpPr>
          <p:cNvPr id="2" name="TextBox 1">
            <a:extLst>
              <a:ext uri="{FF2B5EF4-FFF2-40B4-BE49-F238E27FC236}">
                <a16:creationId xmlns:a16="http://schemas.microsoft.com/office/drawing/2014/main" id="{723BFBE3-34A0-2BFC-9B77-D0F050892293}"/>
              </a:ext>
            </a:extLst>
          </p:cNvPr>
          <p:cNvSpPr txBox="1"/>
          <p:nvPr/>
        </p:nvSpPr>
        <p:spPr>
          <a:xfrm>
            <a:off x="8255725" y="1254034"/>
            <a:ext cx="4572001" cy="3139321"/>
          </a:xfrm>
          <a:prstGeom prst="rect">
            <a:avLst/>
          </a:prstGeom>
          <a:noFill/>
        </p:spPr>
        <p:txBody>
          <a:bodyPr wrap="square" rtlCol="0">
            <a:spAutoFit/>
          </a:bodyPr>
          <a:lstStyle/>
          <a:p>
            <a:r>
              <a:rPr lang="en-US" b="1" dirty="0"/>
              <a:t>Important Editing Instructions:</a:t>
            </a:r>
          </a:p>
          <a:p>
            <a:pPr marL="342900" indent="-342900">
              <a:buFont typeface="+mj-lt"/>
              <a:buAutoNum type="arabicPeriod"/>
            </a:pPr>
            <a:r>
              <a:rPr lang="en-US" b="1" dirty="0"/>
              <a:t>Insert your organization’s specific </a:t>
            </a:r>
            <a:r>
              <a:rPr lang="en-US" b="1" dirty="0" err="1"/>
              <a:t>Kognito</a:t>
            </a:r>
            <a:r>
              <a:rPr lang="en-US" b="1" dirty="0"/>
              <a:t> URL, i.e. </a:t>
            </a:r>
            <a:r>
              <a:rPr lang="en-US" b="1" i="1" dirty="0"/>
              <a:t>districtname</a:t>
            </a:r>
            <a:r>
              <a:rPr lang="en-US" b="1" dirty="0"/>
              <a:t>.kognito.com</a:t>
            </a:r>
          </a:p>
          <a:p>
            <a:pPr marL="342900" indent="-342900">
              <a:buFont typeface="+mj-lt"/>
              <a:buAutoNum type="arabicPeriod"/>
            </a:pPr>
            <a:r>
              <a:rPr lang="en-US" b="1" dirty="0"/>
              <a:t>Customize the method for which your organization is asking staff to log in. Either using their school email (rostered or SSO) or self registering</a:t>
            </a:r>
          </a:p>
          <a:p>
            <a:pPr marL="342900" indent="-342900">
              <a:buFont typeface="+mj-lt"/>
              <a:buAutoNum type="arabicPeriod"/>
            </a:pPr>
            <a:r>
              <a:rPr lang="en-US" b="1" dirty="0"/>
              <a:t>Insert the name(s) of the simulation(s) you are requiring</a:t>
            </a:r>
          </a:p>
          <a:p>
            <a:pPr marL="342900" indent="-342900">
              <a:buFont typeface="+mj-lt"/>
              <a:buAutoNum type="arabicPeriod"/>
            </a:pPr>
            <a:r>
              <a:rPr lang="en-US" b="1" dirty="0"/>
              <a:t>Insert high resolution PNG or JPG of your organization’s logo in the top left corner</a:t>
            </a:r>
          </a:p>
        </p:txBody>
      </p:sp>
      <p:sp>
        <p:nvSpPr>
          <p:cNvPr id="4" name="Rectangle 3">
            <a:extLst>
              <a:ext uri="{FF2B5EF4-FFF2-40B4-BE49-F238E27FC236}">
                <a16:creationId xmlns:a16="http://schemas.microsoft.com/office/drawing/2014/main" id="{822362E6-6A8B-9AE7-E33E-605196C9085E}"/>
              </a:ext>
            </a:extLst>
          </p:cNvPr>
          <p:cNvSpPr/>
          <p:nvPr/>
        </p:nvSpPr>
        <p:spPr>
          <a:xfrm>
            <a:off x="484015" y="272730"/>
            <a:ext cx="2002137" cy="498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861876D-182D-1B2F-FD7F-FB4814593A2D}"/>
              </a:ext>
            </a:extLst>
          </p:cNvPr>
          <p:cNvSpPr txBox="1"/>
          <p:nvPr/>
        </p:nvSpPr>
        <p:spPr>
          <a:xfrm>
            <a:off x="675943" y="349208"/>
            <a:ext cx="1618280" cy="400110"/>
          </a:xfrm>
          <a:prstGeom prst="rect">
            <a:avLst/>
          </a:prstGeom>
          <a:noFill/>
        </p:spPr>
        <p:txBody>
          <a:bodyPr wrap="square" rtlCol="0">
            <a:spAutoFit/>
          </a:bodyPr>
          <a:lstStyle/>
          <a:p>
            <a:pPr algn="ctr"/>
            <a:r>
              <a:rPr lang="en-US" sz="1000" dirty="0">
                <a:solidFill>
                  <a:srgbClr val="143B63"/>
                </a:solidFill>
                <a:latin typeface="Gordita" pitchFamily="50" charset="0"/>
                <a:cs typeface="Gordita" pitchFamily="50" charset="0"/>
              </a:rPr>
              <a:t>Insert Organization/</a:t>
            </a:r>
          </a:p>
          <a:p>
            <a:pPr algn="ctr"/>
            <a:r>
              <a:rPr lang="en-US" sz="1000" dirty="0">
                <a:solidFill>
                  <a:srgbClr val="143B63"/>
                </a:solidFill>
                <a:latin typeface="Gordita" pitchFamily="50" charset="0"/>
                <a:cs typeface="Gordita" pitchFamily="50" charset="0"/>
              </a:rPr>
              <a:t>School Logo</a:t>
            </a:r>
          </a:p>
        </p:txBody>
      </p:sp>
      <p:sp>
        <p:nvSpPr>
          <p:cNvPr id="7" name="TextBox 6">
            <a:extLst>
              <a:ext uri="{FF2B5EF4-FFF2-40B4-BE49-F238E27FC236}">
                <a16:creationId xmlns:a16="http://schemas.microsoft.com/office/drawing/2014/main" id="{3ACF37E4-7407-5624-FCC0-D19CDC561A3F}"/>
              </a:ext>
            </a:extLst>
          </p:cNvPr>
          <p:cNvSpPr txBox="1"/>
          <p:nvPr/>
        </p:nvSpPr>
        <p:spPr>
          <a:xfrm>
            <a:off x="521895" y="6270082"/>
            <a:ext cx="3301617" cy="1810752"/>
          </a:xfrm>
          <a:prstGeom prst="rect">
            <a:avLst/>
          </a:prstGeom>
          <a:noFill/>
        </p:spPr>
        <p:txBody>
          <a:bodyPr wrap="square" lIns="0" tIns="0" rIns="91440" bIns="0" rtlCol="0">
            <a:spAutoFit/>
          </a:bodyPr>
          <a:lstStyle/>
          <a:p>
            <a:pPr fontAlgn="base">
              <a:spcAft>
                <a:spcPts val="500"/>
              </a:spcAft>
            </a:pPr>
            <a:r>
              <a:rPr lang="en-US" sz="1300" b="1" dirty="0">
                <a:solidFill>
                  <a:srgbClr val="8BBC62"/>
                </a:solidFill>
                <a:latin typeface="Gordita" pitchFamily="50" charset="0"/>
                <a:cs typeface="Gordita" pitchFamily="50" charset="0"/>
              </a:rPr>
              <a:t>Access Instructions</a:t>
            </a:r>
          </a:p>
          <a:p>
            <a:pPr marL="228600" indent="-228600" fontAlgn="base">
              <a:spcAft>
                <a:spcPts val="500"/>
              </a:spcAft>
              <a:buClr>
                <a:srgbClr val="8BBC62"/>
              </a:buClr>
              <a:buSzPct val="120000"/>
              <a:buFont typeface="+mj-lt"/>
              <a:buAutoNum type="arabicPeriod"/>
            </a:pPr>
            <a:r>
              <a:rPr lang="en-US" sz="1100" dirty="0">
                <a:solidFill>
                  <a:srgbClr val="666666"/>
                </a:solidFill>
                <a:latin typeface="Gordita" pitchFamily="50" charset="0"/>
                <a:cs typeface="Gordita" pitchFamily="50" charset="0"/>
              </a:rPr>
              <a:t>Visit </a:t>
            </a:r>
            <a:r>
              <a:rPr lang="en-US" sz="1100" b="1" dirty="0">
                <a:solidFill>
                  <a:srgbClr val="666666"/>
                </a:solidFill>
                <a:latin typeface="Gordita" pitchFamily="50" charset="0"/>
                <a:cs typeface="Gordita" pitchFamily="50" charset="0"/>
              </a:rPr>
              <a:t>insertyourorganization.kognito.com</a:t>
            </a:r>
            <a:endParaRPr lang="en-US" sz="1100" dirty="0">
              <a:solidFill>
                <a:srgbClr val="666666"/>
              </a:solidFill>
              <a:latin typeface="Gordita" pitchFamily="50" charset="0"/>
              <a:cs typeface="Gordita" pitchFamily="50" charset="0"/>
            </a:endParaRPr>
          </a:p>
          <a:p>
            <a:pPr marL="228600" indent="-228600" fontAlgn="base">
              <a:spcAft>
                <a:spcPts val="500"/>
              </a:spcAft>
              <a:buClr>
                <a:srgbClr val="8BBC62"/>
              </a:buClr>
              <a:buSzPct val="120000"/>
              <a:buFont typeface="+mj-lt"/>
              <a:buAutoNum type="arabicPeriod"/>
            </a:pPr>
            <a:r>
              <a:rPr lang="en-US" sz="1100" dirty="0">
                <a:solidFill>
                  <a:srgbClr val="666666"/>
                </a:solidFill>
                <a:latin typeface="Gordita" pitchFamily="50" charset="0"/>
                <a:cs typeface="Gordita" pitchFamily="50" charset="0"/>
              </a:rPr>
              <a:t>Select your school/institution </a:t>
            </a:r>
          </a:p>
          <a:p>
            <a:pPr marL="228600" indent="-228600" fontAlgn="base">
              <a:spcAft>
                <a:spcPts val="500"/>
              </a:spcAft>
              <a:buClr>
                <a:srgbClr val="8BBC62"/>
              </a:buClr>
              <a:buSzPct val="120000"/>
              <a:buFont typeface="+mj-lt"/>
              <a:buAutoNum type="arabicPeriod"/>
            </a:pPr>
            <a:r>
              <a:rPr lang="en-US" sz="1100" dirty="0">
                <a:solidFill>
                  <a:srgbClr val="666666"/>
                </a:solidFill>
                <a:latin typeface="Gordita" pitchFamily="50" charset="0"/>
                <a:cs typeface="Gordita" pitchFamily="50" charset="0"/>
              </a:rPr>
              <a:t>Create a new account using your organization email address as your username OR login using your organization email and the designated password</a:t>
            </a:r>
          </a:p>
          <a:p>
            <a:pPr marL="228600" indent="-228600" fontAlgn="base">
              <a:spcAft>
                <a:spcPts val="500"/>
              </a:spcAft>
              <a:buClr>
                <a:srgbClr val="8BBC62"/>
              </a:buClr>
              <a:buSzPct val="120000"/>
              <a:buFont typeface="+mj-lt"/>
              <a:buAutoNum type="arabicPeriod"/>
            </a:pPr>
            <a:r>
              <a:rPr lang="en-US" sz="1100" dirty="0">
                <a:solidFill>
                  <a:srgbClr val="666666"/>
                </a:solidFill>
                <a:latin typeface="Gordita" pitchFamily="50" charset="0"/>
                <a:cs typeface="Gordita" pitchFamily="50" charset="0"/>
              </a:rPr>
              <a:t>Launch </a:t>
            </a:r>
            <a:r>
              <a:rPr lang="en-US" sz="1100" b="1" i="1" dirty="0">
                <a:solidFill>
                  <a:srgbClr val="666666"/>
                </a:solidFill>
                <a:latin typeface="Gordita" pitchFamily="50" charset="0"/>
                <a:cs typeface="Gordita" pitchFamily="50" charset="0"/>
              </a:rPr>
              <a:t>Insert simulation name</a:t>
            </a:r>
            <a:endParaRPr lang="en-US" sz="1100" dirty="0">
              <a:solidFill>
                <a:srgbClr val="666666"/>
              </a:solidFill>
              <a:latin typeface="Gordita" pitchFamily="50" charset="0"/>
              <a:cs typeface="Gordita" pitchFamily="50" charset="0"/>
            </a:endParaRPr>
          </a:p>
        </p:txBody>
      </p:sp>
    </p:spTree>
    <p:extLst>
      <p:ext uri="{BB962C8B-B14F-4D97-AF65-F5344CB8AC3E}">
        <p14:creationId xmlns:p14="http://schemas.microsoft.com/office/powerpoint/2010/main" val="1926942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6E83F8F90B1499D7B341A823B26E6" ma:contentTypeVersion="17" ma:contentTypeDescription="Create a new document." ma:contentTypeScope="" ma:versionID="2c93d99639c8d8c681331c203e864c20">
  <xsd:schema xmlns:xsd="http://www.w3.org/2001/XMLSchema" xmlns:xs="http://www.w3.org/2001/XMLSchema" xmlns:p="http://schemas.microsoft.com/office/2006/metadata/properties" xmlns:ns2="7f9d22db-6c92-4f9a-bbf1-679da3c313bc" xmlns:ns3="d022a453-ed52-4e36-911a-b6dcc46e6bf6" targetNamespace="http://schemas.microsoft.com/office/2006/metadata/properties" ma:root="true" ma:fieldsID="bc60a1486e09842cd0144940b9350415" ns2:_="" ns3:_="">
    <xsd:import namespace="7f9d22db-6c92-4f9a-bbf1-679da3c313bc"/>
    <xsd:import namespace="d022a453-ed52-4e36-911a-b6dcc46e6b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d22db-6c92-4f9a-bbf1-679da3c31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afafd8-9f7e-41ef-9757-3264a724b320" ma:termSetId="09814cd3-568e-fe90-9814-8d621ff8fb84" ma:anchorId="fba54fb3-c3e1-fe81-a776-ca4b69148c4d" ma:open="true" ma:isKeyword="false">
      <xsd:complexType>
        <xsd:sequence>
          <xsd:element ref="pc:Terms" minOccurs="0" maxOccurs="1"/>
        </xsd:sequence>
      </xsd:complexType>
    </xsd:element>
    <xsd:element name="Comments" ma:index="24"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22a453-ed52-4e36-911a-b6dcc46e6b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951ec-1245-4765-895c-7076cdba4048}" ma:internalName="TaxCatchAll" ma:showField="CatchAllData" ma:web="d022a453-ed52-4e36-911a-b6dcc46e6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7f9d22db-6c92-4f9a-bbf1-679da3c313bc" xsi:nil="true"/>
    <lcf76f155ced4ddcb4097134ff3c332f xmlns="7f9d22db-6c92-4f9a-bbf1-679da3c313bc">
      <Terms xmlns="http://schemas.microsoft.com/office/infopath/2007/PartnerControls"/>
    </lcf76f155ced4ddcb4097134ff3c332f>
    <TaxCatchAll xmlns="d022a453-ed52-4e36-911a-b6dcc46e6bf6" xsi:nil="true"/>
  </documentManagement>
</p:properties>
</file>

<file path=customXml/itemProps1.xml><?xml version="1.0" encoding="utf-8"?>
<ds:datastoreItem xmlns:ds="http://schemas.openxmlformats.org/officeDocument/2006/customXml" ds:itemID="{2FC38D9B-EB5B-4E5E-9687-DFA7E81F585A}"/>
</file>

<file path=customXml/itemProps2.xml><?xml version="1.0" encoding="utf-8"?>
<ds:datastoreItem xmlns:ds="http://schemas.openxmlformats.org/officeDocument/2006/customXml" ds:itemID="{C9B9FE67-D769-46FC-90B1-9CF3D376EE43}"/>
</file>

<file path=customXml/itemProps3.xml><?xml version="1.0" encoding="utf-8"?>
<ds:datastoreItem xmlns:ds="http://schemas.openxmlformats.org/officeDocument/2006/customXml" ds:itemID="{DE5255C6-0E50-4B97-9793-AC4D65BF2706}"/>
</file>

<file path=docProps/app.xml><?xml version="1.0" encoding="utf-8"?>
<Properties xmlns="http://schemas.openxmlformats.org/officeDocument/2006/extended-properties" xmlns:vt="http://schemas.openxmlformats.org/officeDocument/2006/docPropsVTypes">
  <Template>Office Theme</Template>
  <TotalTime>1056</TotalTime>
  <Words>260</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FreightText Pro Bold</vt:lpstr>
      <vt:lpstr>Georgia</vt:lpstr>
      <vt:lpstr>Gordita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Tess Bundt</cp:lastModifiedBy>
  <cp:revision>713</cp:revision>
  <dcterms:created xsi:type="dcterms:W3CDTF">2022-05-11T14:39:36Z</dcterms:created>
  <dcterms:modified xsi:type="dcterms:W3CDTF">2022-11-28T21:22:22Z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0x010100FF96E83F8F90B1499D7B341A823B26E6</vt:lpwstr>
  </property>
</Properties>
</file>