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75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62"/>
    <a:srgbClr val="43A1C2"/>
    <a:srgbClr val="143B63"/>
    <a:srgbClr val="666666"/>
    <a:srgbClr val="F8AF45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34AB3-F1BD-4207-BD53-761740005E6C}" v="3" dt="2022-11-28T21:50:46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 varScale="1">
        <p:scale>
          <a:sx n="73" d="100"/>
          <a:sy n="73" d="100"/>
        </p:scale>
        <p:origin x="28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Bundt" userId="a690c3ee-83e0-4cb4-af41-04d9dbd0e63d" providerId="ADAL" clId="{33634AB3-F1BD-4207-BD53-761740005E6C}"/>
    <pc:docChg chg="delSld modSld">
      <pc:chgData name="Tess Bundt" userId="a690c3ee-83e0-4cb4-af41-04d9dbd0e63d" providerId="ADAL" clId="{33634AB3-F1BD-4207-BD53-761740005E6C}" dt="2022-11-28T21:53:56.890" v="129" actId="1035"/>
      <pc:docMkLst>
        <pc:docMk/>
      </pc:docMkLst>
      <pc:sldChg chg="del">
        <pc:chgData name="Tess Bundt" userId="a690c3ee-83e0-4cb4-af41-04d9dbd0e63d" providerId="ADAL" clId="{33634AB3-F1BD-4207-BD53-761740005E6C}" dt="2022-11-28T21:50:20.456" v="0" actId="47"/>
        <pc:sldMkLst>
          <pc:docMk/>
          <pc:sldMk cId="4221462513" sldId="260"/>
        </pc:sldMkLst>
      </pc:sldChg>
      <pc:sldChg chg="addSp modSp mod">
        <pc:chgData name="Tess Bundt" userId="a690c3ee-83e0-4cb4-af41-04d9dbd0e63d" providerId="ADAL" clId="{33634AB3-F1BD-4207-BD53-761740005E6C}" dt="2022-11-28T21:53:56.890" v="129" actId="1035"/>
        <pc:sldMkLst>
          <pc:docMk/>
          <pc:sldMk cId="1926942897" sldId="275"/>
        </pc:sldMkLst>
        <pc:spChg chg="add mod">
          <ac:chgData name="Tess Bundt" userId="a690c3ee-83e0-4cb4-af41-04d9dbd0e63d" providerId="ADAL" clId="{33634AB3-F1BD-4207-BD53-761740005E6C}" dt="2022-11-28T21:50:36.849" v="2"/>
          <ac:spMkLst>
            <pc:docMk/>
            <pc:sldMk cId="1926942897" sldId="275"/>
            <ac:spMk id="2" creationId="{310DA88F-F164-9B5E-7F31-6D5A595C39BE}"/>
          </ac:spMkLst>
        </pc:spChg>
        <pc:spChg chg="add mod">
          <ac:chgData name="Tess Bundt" userId="a690c3ee-83e0-4cb4-af41-04d9dbd0e63d" providerId="ADAL" clId="{33634AB3-F1BD-4207-BD53-761740005E6C}" dt="2022-11-28T21:50:40.953" v="3"/>
          <ac:spMkLst>
            <pc:docMk/>
            <pc:sldMk cId="1926942897" sldId="275"/>
            <ac:spMk id="6" creationId="{A940F060-CB2E-B0A1-C0C6-0FB434A7215D}"/>
          </ac:spMkLst>
        </pc:spChg>
        <pc:spChg chg="add mod">
          <ac:chgData name="Tess Bundt" userId="a690c3ee-83e0-4cb4-af41-04d9dbd0e63d" providerId="ADAL" clId="{33634AB3-F1BD-4207-BD53-761740005E6C}" dt="2022-11-28T21:50:40.953" v="3"/>
          <ac:spMkLst>
            <pc:docMk/>
            <pc:sldMk cId="1926942897" sldId="275"/>
            <ac:spMk id="8" creationId="{37E0E318-3613-AD1D-053C-DA03779FA5AF}"/>
          </ac:spMkLst>
        </pc:spChg>
        <pc:spChg chg="add mod">
          <ac:chgData name="Tess Bundt" userId="a690c3ee-83e0-4cb4-af41-04d9dbd0e63d" providerId="ADAL" clId="{33634AB3-F1BD-4207-BD53-761740005E6C}" dt="2022-11-28T21:53:56.890" v="129" actId="1035"/>
          <ac:spMkLst>
            <pc:docMk/>
            <pc:sldMk cId="1926942897" sldId="275"/>
            <ac:spMk id="9" creationId="{970C675B-256A-0012-C110-4298DBEB4831}"/>
          </ac:spMkLst>
        </pc:spChg>
        <pc:spChg chg="mod">
          <ac:chgData name="Tess Bundt" userId="a690c3ee-83e0-4cb4-af41-04d9dbd0e63d" providerId="ADAL" clId="{33634AB3-F1BD-4207-BD53-761740005E6C}" dt="2022-11-28T21:53:34.682" v="124" actId="1035"/>
          <ac:spMkLst>
            <pc:docMk/>
            <pc:sldMk cId="1926942897" sldId="275"/>
            <ac:spMk id="23" creationId="{161400E7-0351-105F-21E4-C70345A47E28}"/>
          </ac:spMkLst>
        </pc:spChg>
        <pc:spChg chg="mod">
          <ac:chgData name="Tess Bundt" userId="a690c3ee-83e0-4cb4-af41-04d9dbd0e63d" providerId="ADAL" clId="{33634AB3-F1BD-4207-BD53-761740005E6C}" dt="2022-11-28T21:52:09.134" v="34" actId="20577"/>
          <ac:spMkLst>
            <pc:docMk/>
            <pc:sldMk cId="1926942897" sldId="275"/>
            <ac:spMk id="75" creationId="{7FF5644D-7C97-4079-5C4B-1DEB07F07028}"/>
          </ac:spMkLst>
        </pc:spChg>
        <pc:spChg chg="mod">
          <ac:chgData name="Tess Bundt" userId="a690c3ee-83e0-4cb4-af41-04d9dbd0e63d" providerId="ADAL" clId="{33634AB3-F1BD-4207-BD53-761740005E6C}" dt="2022-11-28T21:53:28.818" v="89" actId="1035"/>
          <ac:spMkLst>
            <pc:docMk/>
            <pc:sldMk cId="1926942897" sldId="275"/>
            <ac:spMk id="107" creationId="{9CC11F6B-BF9A-C2B9-E3D8-EEB1889912C2}"/>
          </ac:spMkLst>
        </pc:spChg>
        <pc:picChg chg="mod">
          <ac:chgData name="Tess Bundt" userId="a690c3ee-83e0-4cb4-af41-04d9dbd0e63d" providerId="ADAL" clId="{33634AB3-F1BD-4207-BD53-761740005E6C}" dt="2022-11-28T21:51:43.208" v="18" actId="1037"/>
          <ac:picMkLst>
            <pc:docMk/>
            <pc:sldMk cId="1926942897" sldId="275"/>
            <ac:picMk id="3" creationId="{A8EB8F57-D86C-14E8-76F9-46BC4BBE1722}"/>
          </ac:picMkLst>
        </pc:picChg>
        <pc:picChg chg="mod modCrop">
          <ac:chgData name="Tess Bundt" userId="a690c3ee-83e0-4cb4-af41-04d9dbd0e63d" providerId="ADAL" clId="{33634AB3-F1BD-4207-BD53-761740005E6C}" dt="2022-11-28T21:53:51.242" v="126" actId="732"/>
          <ac:picMkLst>
            <pc:docMk/>
            <pc:sldMk cId="1926942897" sldId="275"/>
            <ac:picMk id="4" creationId="{A38E2E16-6EBF-01EA-2734-D60A48DCD0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E2E16-6EBF-01EA-2734-D60A48DCD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0" b="2320"/>
          <a:stretch/>
        </p:blipFill>
        <p:spPr>
          <a:xfrm>
            <a:off x="0" y="7300638"/>
            <a:ext cx="4384129" cy="2831768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CC11F6B-BF9A-C2B9-E3D8-EEB1889912C2}"/>
              </a:ext>
            </a:extLst>
          </p:cNvPr>
          <p:cNvSpPr/>
          <p:nvPr/>
        </p:nvSpPr>
        <p:spPr>
          <a:xfrm rot="10800000">
            <a:off x="0" y="8370722"/>
            <a:ext cx="7772400" cy="1761683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0425C52-0737-55E0-55E8-2D0E50DC928A}"/>
              </a:ext>
            </a:extLst>
          </p:cNvPr>
          <p:cNvSpPr/>
          <p:nvPr/>
        </p:nvSpPr>
        <p:spPr>
          <a:xfrm rot="5400000">
            <a:off x="815497" y="5964374"/>
            <a:ext cx="5966721" cy="1562677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1400E7-0351-105F-21E4-C70345A47E28}"/>
              </a:ext>
            </a:extLst>
          </p:cNvPr>
          <p:cNvSpPr/>
          <p:nvPr/>
        </p:nvSpPr>
        <p:spPr>
          <a:xfrm>
            <a:off x="0" y="6825933"/>
            <a:ext cx="7762472" cy="1761683"/>
          </a:xfrm>
          <a:prstGeom prst="rect">
            <a:avLst/>
          </a:prstGeom>
          <a:gradFill>
            <a:gsLst>
              <a:gs pos="70000">
                <a:schemeClr val="bg1">
                  <a:lumMod val="95000"/>
                  <a:alpha val="0"/>
                </a:schemeClr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107964"/>
            <a:ext cx="6728607" cy="1796398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Safe &amp; Caring Schools for </a:t>
            </a:r>
            <a:b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</a:b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Parents &amp; Caregivers</a:t>
            </a:r>
          </a:p>
          <a:p>
            <a:pPr algn="l">
              <a:spcAft>
                <a:spcPts val="1200"/>
              </a:spcAft>
            </a:pPr>
            <a:r>
              <a:rPr lang="en-US" sz="125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Safe &amp; Caring Schools for Parents &amp; Caregivers</a:t>
            </a:r>
            <a:r>
              <a:rPr lang="en-US" sz="125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 is an interactive role-play simulation designed to foster a supportive school community through open communication between students and adults.</a:t>
            </a:r>
            <a:endParaRPr lang="en-US" sz="2700" dirty="0">
              <a:solidFill>
                <a:srgbClr val="143B63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77169" y="3890066"/>
            <a:ext cx="6087235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8BBC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EB8F57-D86C-14E8-76F9-46BC4BBE17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74" r="11674"/>
          <a:stretch/>
        </p:blipFill>
        <p:spPr>
          <a:xfrm>
            <a:off x="4671098" y="3084655"/>
            <a:ext cx="2443109" cy="159364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48732" y="5954758"/>
            <a:ext cx="2756411" cy="2605842"/>
            <a:chOff x="4903018" y="4697717"/>
            <a:chExt cx="2756411" cy="260584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260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Market </a:t>
              </a:r>
              <a:b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PK-12 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Caregiver and Parent/Guardian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SEL and Violence/Bullying Prevention</a:t>
              </a:r>
              <a:b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10 Minutes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0829A1C-18BA-10C6-F759-B161F0E9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03018" y="4737474"/>
              <a:ext cx="380836" cy="36855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31040" y="5311868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2" y="2985406"/>
            <a:ext cx="3415250" cy="181075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8BBC6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Understand the positive role you play in the lives of your children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Analyze ways to talk to an adolescent that help them to open up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Recommend appropriate actions when you hear something of concern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Identify behaviors of concern including bullying, harassment, self-harm, and threats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848269-9499-7AD5-838B-89D8094E8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5789" y="7283638"/>
            <a:ext cx="365730" cy="35353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B0C816-4C85-8C8D-D10D-19434D41FE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0441" y="8041842"/>
            <a:ext cx="457162" cy="45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0DA88F-F164-9B5E-7F31-6D5A595C39BE}"/>
              </a:ext>
            </a:extLst>
          </p:cNvPr>
          <p:cNvSpPr txBox="1"/>
          <p:nvPr/>
        </p:nvSpPr>
        <p:spPr>
          <a:xfrm>
            <a:off x="8255725" y="1254034"/>
            <a:ext cx="4572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 Editing 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your organization’s specific </a:t>
            </a:r>
            <a:r>
              <a:rPr lang="en-US" b="1" dirty="0" err="1"/>
              <a:t>Kognito</a:t>
            </a:r>
            <a:r>
              <a:rPr lang="en-US" b="1" dirty="0"/>
              <a:t> URL, i.e. </a:t>
            </a:r>
            <a:r>
              <a:rPr lang="en-US" b="1" i="1" dirty="0"/>
              <a:t>districtname</a:t>
            </a:r>
            <a:r>
              <a:rPr lang="en-US" b="1" dirty="0"/>
              <a:t>.kognito.com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Customize the method for which your organization is asking staff to log in. Either using their school email (rostered or SSO) or self registering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the name(s) of the simulation(s) you are requiring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high resolution PNG or JPG of your organization’s logo in the top left corner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0F060-CB2E-B0A1-C0C6-0FB434A7215D}"/>
              </a:ext>
            </a:extLst>
          </p:cNvPr>
          <p:cNvSpPr/>
          <p:nvPr/>
        </p:nvSpPr>
        <p:spPr>
          <a:xfrm>
            <a:off x="484015" y="272730"/>
            <a:ext cx="2002137" cy="49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0E318-3613-AD1D-053C-DA03779FA5AF}"/>
              </a:ext>
            </a:extLst>
          </p:cNvPr>
          <p:cNvSpPr txBox="1"/>
          <p:nvPr/>
        </p:nvSpPr>
        <p:spPr>
          <a:xfrm>
            <a:off x="675943" y="349208"/>
            <a:ext cx="161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Insert Organization/</a:t>
            </a:r>
          </a:p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School 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C675B-256A-0012-C110-4298DBEB4831}"/>
              </a:ext>
            </a:extLst>
          </p:cNvPr>
          <p:cNvSpPr txBox="1"/>
          <p:nvPr/>
        </p:nvSpPr>
        <p:spPr>
          <a:xfrm>
            <a:off x="521895" y="5172798"/>
            <a:ext cx="3301617" cy="181075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100" b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insertyourorganization.kognito.com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your school/institution 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 using your organization email address as your username OR login using your organization email and the designated password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1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 simulation name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f9d22db-6c92-4f9a-bbf1-679da3c313bc" xsi:nil="true"/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7" ma:contentTypeDescription="Create a new document." ma:contentTypeScope="" ma:versionID="2c93d99639c8d8c681331c203e864c20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bc60a1486e09842cd0144940b935041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59E0E-B1A4-4E09-9E6D-B17DB79EA2D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9cd09bb-bbd8-48b6-ba9a-be71d3622e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ad5c307-e3b0-4b5d-87bb-bbd79715aaf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BD7A85-BECF-47C6-95E2-40A8669FA0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86072-449B-4DE8-9DF4-EE71C074E62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</TotalTime>
  <Words>239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FreightText Pro Bold</vt:lpstr>
      <vt:lpstr>Georgia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Tess Bundt</cp:lastModifiedBy>
  <cp:revision>712</cp:revision>
  <dcterms:created xsi:type="dcterms:W3CDTF">2022-05-11T14:39:36Z</dcterms:created>
  <dcterms:modified xsi:type="dcterms:W3CDTF">2022-11-28T21:54:01Z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0x010100FF96E83F8F90B1499D7B341A823B26E6</vt:lpwstr>
  </property>
</Properties>
</file>