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75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C62"/>
    <a:srgbClr val="43A1C2"/>
    <a:srgbClr val="143B63"/>
    <a:srgbClr val="666666"/>
    <a:srgbClr val="F8AF45"/>
    <a:srgbClr val="335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065F0F-5D89-4C0F-A499-9A1EF9EB9F9B}" v="3" dt="2022-11-28T21:57:09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/>
    <p:restoredTop sz="94807"/>
  </p:normalViewPr>
  <p:slideViewPr>
    <p:cSldViewPr snapToGrid="0" snapToObjects="1">
      <p:cViewPr>
        <p:scale>
          <a:sx n="70" d="100"/>
          <a:sy n="70" d="100"/>
        </p:scale>
        <p:origin x="288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ss Bundt" userId="a690c3ee-83e0-4cb4-af41-04d9dbd0e63d" providerId="ADAL" clId="{37065F0F-5D89-4C0F-A499-9A1EF9EB9F9B}"/>
    <pc:docChg chg="custSel delSld modSld">
      <pc:chgData name="Tess Bundt" userId="a690c3ee-83e0-4cb4-af41-04d9dbd0e63d" providerId="ADAL" clId="{37065F0F-5D89-4C0F-A499-9A1EF9EB9F9B}" dt="2022-11-28T21:58:09.481" v="227" actId="5793"/>
      <pc:docMkLst>
        <pc:docMk/>
      </pc:docMkLst>
      <pc:sldChg chg="del">
        <pc:chgData name="Tess Bundt" userId="a690c3ee-83e0-4cb4-af41-04d9dbd0e63d" providerId="ADAL" clId="{37065F0F-5D89-4C0F-A499-9A1EF9EB9F9B}" dt="2022-11-28T21:55:47.328" v="0" actId="47"/>
        <pc:sldMkLst>
          <pc:docMk/>
          <pc:sldMk cId="4221462513" sldId="260"/>
        </pc:sldMkLst>
      </pc:sldChg>
      <pc:sldChg chg="addSp modSp mod">
        <pc:chgData name="Tess Bundt" userId="a690c3ee-83e0-4cb4-af41-04d9dbd0e63d" providerId="ADAL" clId="{37065F0F-5D89-4C0F-A499-9A1EF9EB9F9B}" dt="2022-11-28T21:58:09.481" v="227" actId="5793"/>
        <pc:sldMkLst>
          <pc:docMk/>
          <pc:sldMk cId="1926942897" sldId="275"/>
        </pc:sldMkLst>
        <pc:spChg chg="add mod">
          <ac:chgData name="Tess Bundt" userId="a690c3ee-83e0-4cb4-af41-04d9dbd0e63d" providerId="ADAL" clId="{37065F0F-5D89-4C0F-A499-9A1EF9EB9F9B}" dt="2022-11-28T21:56:59.776" v="50"/>
          <ac:spMkLst>
            <pc:docMk/>
            <pc:sldMk cId="1926942897" sldId="275"/>
            <ac:spMk id="2" creationId="{2A4F0226-9356-0E89-9C88-F3AC6BDD6D18}"/>
          </ac:spMkLst>
        </pc:spChg>
        <pc:spChg chg="add mod">
          <ac:chgData name="Tess Bundt" userId="a690c3ee-83e0-4cb4-af41-04d9dbd0e63d" providerId="ADAL" clId="{37065F0F-5D89-4C0F-A499-9A1EF9EB9F9B}" dt="2022-11-28T21:57:04.682" v="51"/>
          <ac:spMkLst>
            <pc:docMk/>
            <pc:sldMk cId="1926942897" sldId="275"/>
            <ac:spMk id="6" creationId="{CDE24FF3-53E7-4281-FD89-8C7986765C3F}"/>
          </ac:spMkLst>
        </pc:spChg>
        <pc:spChg chg="add mod">
          <ac:chgData name="Tess Bundt" userId="a690c3ee-83e0-4cb4-af41-04d9dbd0e63d" providerId="ADAL" clId="{37065F0F-5D89-4C0F-A499-9A1EF9EB9F9B}" dt="2022-11-28T21:57:04.682" v="51"/>
          <ac:spMkLst>
            <pc:docMk/>
            <pc:sldMk cId="1926942897" sldId="275"/>
            <ac:spMk id="8" creationId="{F3F34FEC-0C87-E985-2B51-1918A96434B7}"/>
          </ac:spMkLst>
        </pc:spChg>
        <pc:spChg chg="add mod">
          <ac:chgData name="Tess Bundt" userId="a690c3ee-83e0-4cb4-af41-04d9dbd0e63d" providerId="ADAL" clId="{37065F0F-5D89-4C0F-A499-9A1EF9EB9F9B}" dt="2022-11-28T21:57:15.908" v="73" actId="1035"/>
          <ac:spMkLst>
            <pc:docMk/>
            <pc:sldMk cId="1926942897" sldId="275"/>
            <ac:spMk id="9" creationId="{4317696B-F980-A785-FE0B-072D9F737962}"/>
          </ac:spMkLst>
        </pc:spChg>
        <pc:spChg chg="mod">
          <ac:chgData name="Tess Bundt" userId="a690c3ee-83e0-4cb4-af41-04d9dbd0e63d" providerId="ADAL" clId="{37065F0F-5D89-4C0F-A499-9A1EF9EB9F9B}" dt="2022-11-28T21:57:36.591" v="161" actId="1036"/>
          <ac:spMkLst>
            <pc:docMk/>
            <pc:sldMk cId="1926942897" sldId="275"/>
            <ac:spMk id="23" creationId="{161400E7-0351-105F-21E4-C70345A47E28}"/>
          </ac:spMkLst>
        </pc:spChg>
        <pc:spChg chg="mod">
          <ac:chgData name="Tess Bundt" userId="a690c3ee-83e0-4cb4-af41-04d9dbd0e63d" providerId="ADAL" clId="{37065F0F-5D89-4C0F-A499-9A1EF9EB9F9B}" dt="2022-11-28T21:56:24.733" v="4" actId="20577"/>
          <ac:spMkLst>
            <pc:docMk/>
            <pc:sldMk cId="1926942897" sldId="275"/>
            <ac:spMk id="64" creationId="{554F6F17-C07A-8D4D-0343-FBA11F06C995}"/>
          </ac:spMkLst>
        </pc:spChg>
        <pc:spChg chg="mod">
          <ac:chgData name="Tess Bundt" userId="a690c3ee-83e0-4cb4-af41-04d9dbd0e63d" providerId="ADAL" clId="{37065F0F-5D89-4C0F-A499-9A1EF9EB9F9B}" dt="2022-11-28T21:58:09.481" v="227" actId="5793"/>
          <ac:spMkLst>
            <pc:docMk/>
            <pc:sldMk cId="1926942897" sldId="275"/>
            <ac:spMk id="75" creationId="{7FF5644D-7C97-4079-5C4B-1DEB07F07028}"/>
          </ac:spMkLst>
        </pc:spChg>
        <pc:spChg chg="mod">
          <ac:chgData name="Tess Bundt" userId="a690c3ee-83e0-4cb4-af41-04d9dbd0e63d" providerId="ADAL" clId="{37065F0F-5D89-4C0F-A499-9A1EF9EB9F9B}" dt="2022-11-28T21:57:49.817" v="224" actId="1037"/>
          <ac:spMkLst>
            <pc:docMk/>
            <pc:sldMk cId="1926942897" sldId="275"/>
            <ac:spMk id="106" creationId="{20425C52-0737-55E0-55E8-2D0E50DC928A}"/>
          </ac:spMkLst>
        </pc:spChg>
        <pc:picChg chg="mod">
          <ac:chgData name="Tess Bundt" userId="a690c3ee-83e0-4cb4-af41-04d9dbd0e63d" providerId="ADAL" clId="{37065F0F-5D89-4C0F-A499-9A1EF9EB9F9B}" dt="2022-11-28T21:57:28.323" v="102" actId="14100"/>
          <ac:picMkLst>
            <pc:docMk/>
            <pc:sldMk cId="1926942897" sldId="275"/>
            <ac:picMk id="4" creationId="{67754A9C-6DFC-BB8D-7FE8-C45F0D0EFCF6}"/>
          </ac:picMkLst>
        </pc:picChg>
        <pc:picChg chg="mod">
          <ac:chgData name="Tess Bundt" userId="a690c3ee-83e0-4cb4-af41-04d9dbd0e63d" providerId="ADAL" clId="{37065F0F-5D89-4C0F-A499-9A1EF9EB9F9B}" dt="2022-11-28T21:56:39.546" v="36" actId="1035"/>
          <ac:picMkLst>
            <pc:docMk/>
            <pc:sldMk cId="1926942897" sldId="275"/>
            <ac:picMk id="5" creationId="{F4812310-A8B4-C8AA-F75B-E36D000187B7}"/>
          </ac:picMkLst>
        </pc:picChg>
        <pc:picChg chg="mod">
          <ac:chgData name="Tess Bundt" userId="a690c3ee-83e0-4cb4-af41-04d9dbd0e63d" providerId="ADAL" clId="{37065F0F-5D89-4C0F-A499-9A1EF9EB9F9B}" dt="2022-11-28T21:56:50.792" v="49" actId="1038"/>
          <ac:picMkLst>
            <pc:docMk/>
            <pc:sldMk cId="1926942897" sldId="275"/>
            <ac:picMk id="7" creationId="{C6F914E6-A6A8-B5CE-8C62-42CDBEB919DA}"/>
          </ac:picMkLst>
        </pc:picChg>
        <pc:picChg chg="mod">
          <ac:chgData name="Tess Bundt" userId="a690c3ee-83e0-4cb4-af41-04d9dbd0e63d" providerId="ADAL" clId="{37065F0F-5D89-4C0F-A499-9A1EF9EB9F9B}" dt="2022-11-28T21:56:30.230" v="11" actId="1035"/>
          <ac:picMkLst>
            <pc:docMk/>
            <pc:sldMk cId="1926942897" sldId="275"/>
            <ac:picMk id="67" creationId="{00829A1C-18BA-10C6-F759-B161F0E93C5F}"/>
          </ac:picMkLst>
        </pc:picChg>
        <pc:picChg chg="mod">
          <ac:chgData name="Tess Bundt" userId="a690c3ee-83e0-4cb4-af41-04d9dbd0e63d" providerId="ADAL" clId="{37065F0F-5D89-4C0F-A499-9A1EF9EB9F9B}" dt="2022-11-28T21:56:34.842" v="21" actId="1036"/>
          <ac:picMkLst>
            <pc:docMk/>
            <pc:sldMk cId="1926942897" sldId="275"/>
            <ac:picMk id="69" creationId="{080BAA28-D8E3-72DB-32B5-FF0A77042B9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6830F-57CE-524F-A1E7-4581C603B895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C4A84-4926-1246-8B49-233E665A11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4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8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5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4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9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83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5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7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6B6D6-227B-0447-8909-4FBEF085CD4E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0ED47B-B065-D8DD-A507-743028D5F3B2}"/>
              </a:ext>
            </a:extLst>
          </p:cNvPr>
          <p:cNvSpPr/>
          <p:nvPr userDrawn="1"/>
        </p:nvSpPr>
        <p:spPr>
          <a:xfrm>
            <a:off x="0" y="0"/>
            <a:ext cx="7772400" cy="3084234"/>
          </a:xfrm>
          <a:prstGeom prst="rect">
            <a:avLst/>
          </a:prstGeom>
          <a:gradFill>
            <a:gsLst>
              <a:gs pos="99000">
                <a:schemeClr val="bg1">
                  <a:lumMod val="95000"/>
                  <a:alpha val="0"/>
                </a:schemeClr>
              </a:gs>
              <a:gs pos="0">
                <a:schemeClr val="bg1">
                  <a:lumMod val="85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0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754A9C-6DFC-BB8D-7FE8-C45F0D0EF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79"/>
          <a:stretch/>
        </p:blipFill>
        <p:spPr>
          <a:xfrm flipH="1">
            <a:off x="12029" y="6121749"/>
            <a:ext cx="5368354" cy="3810530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9CC11F6B-BF9A-C2B9-E3D8-EEB1889912C2}"/>
              </a:ext>
            </a:extLst>
          </p:cNvPr>
          <p:cNvSpPr/>
          <p:nvPr/>
        </p:nvSpPr>
        <p:spPr>
          <a:xfrm rot="10800000">
            <a:off x="0" y="8146527"/>
            <a:ext cx="7772400" cy="1761683"/>
          </a:xfrm>
          <a:prstGeom prst="rect">
            <a:avLst/>
          </a:prstGeom>
          <a:gradFill>
            <a:gsLst>
              <a:gs pos="99000">
                <a:schemeClr val="bg1">
                  <a:lumMod val="95000"/>
                  <a:alpha val="0"/>
                </a:scheme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0425C52-0737-55E0-55E8-2D0E50DC928A}"/>
              </a:ext>
            </a:extLst>
          </p:cNvPr>
          <p:cNvSpPr/>
          <p:nvPr/>
        </p:nvSpPr>
        <p:spPr>
          <a:xfrm rot="5400000">
            <a:off x="1529593" y="5885079"/>
            <a:ext cx="5966721" cy="2028596"/>
          </a:xfrm>
          <a:prstGeom prst="rect">
            <a:avLst/>
          </a:prstGeom>
          <a:gradFill>
            <a:gsLst>
              <a:gs pos="99000">
                <a:schemeClr val="bg1">
                  <a:lumMod val="95000"/>
                  <a:alpha val="0"/>
                </a:scheme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1400E7-0351-105F-21E4-C70345A47E28}"/>
              </a:ext>
            </a:extLst>
          </p:cNvPr>
          <p:cNvSpPr/>
          <p:nvPr/>
        </p:nvSpPr>
        <p:spPr>
          <a:xfrm>
            <a:off x="0" y="6578346"/>
            <a:ext cx="7762472" cy="1761683"/>
          </a:xfrm>
          <a:prstGeom prst="rect">
            <a:avLst/>
          </a:prstGeom>
          <a:gradFill>
            <a:gsLst>
              <a:gs pos="70000">
                <a:schemeClr val="bg1">
                  <a:lumMod val="95000"/>
                  <a:alpha val="0"/>
                </a:schemeClr>
              </a:gs>
              <a:gs pos="3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2871B14-4C9C-D1CE-8933-2A5519D7D999}"/>
              </a:ext>
            </a:extLst>
          </p:cNvPr>
          <p:cNvSpPr/>
          <p:nvPr/>
        </p:nvSpPr>
        <p:spPr>
          <a:xfrm>
            <a:off x="0" y="9886815"/>
            <a:ext cx="7772400" cy="246654"/>
          </a:xfrm>
          <a:prstGeom prst="rect">
            <a:avLst/>
          </a:prstGeom>
          <a:solidFill>
            <a:srgbClr val="F8A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2780F67-753A-ADA4-61E6-01A23266030D}"/>
              </a:ext>
            </a:extLst>
          </p:cNvPr>
          <p:cNvSpPr txBox="1">
            <a:spLocks/>
          </p:cNvSpPr>
          <p:nvPr/>
        </p:nvSpPr>
        <p:spPr>
          <a:xfrm>
            <a:off x="521896" y="1107964"/>
            <a:ext cx="6728607" cy="1548764"/>
          </a:xfrm>
          <a:prstGeom prst="rect">
            <a:avLst/>
          </a:prstGeom>
        </p:spPr>
        <p:txBody>
          <a:bodyPr vert="horz" lIns="0" tIns="0" rIns="0" bIns="548640" rtlCol="0" anchor="t" anchorCtr="0"/>
          <a:lstStyle>
            <a:defPPr>
              <a:defRPr lang="en-US"/>
            </a:defPPr>
            <a:lvl1pPr marL="0" indent="0" algn="ctr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n-US" sz="2700" dirty="0">
                <a:solidFill>
                  <a:srgbClr val="143B63"/>
                </a:solidFill>
                <a:latin typeface="FreightText Pro Bold" panose="02000803080000020004" pitchFamily="50" charset="0"/>
              </a:rPr>
              <a:t>Substance Use for Parents &amp; Caregivers</a:t>
            </a:r>
          </a:p>
          <a:p>
            <a:pPr algn="l">
              <a:spcAft>
                <a:spcPts val="1200"/>
              </a:spcAft>
            </a:pPr>
            <a:r>
              <a:rPr lang="en-US" sz="1250" b="1" spc="1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Substance Use for Parents &amp; Caregivers</a:t>
            </a:r>
            <a:r>
              <a:rPr lang="en-US" sz="1250" spc="1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 is an interactive role-play simulation that helps parents and caregivers initiate conversations about healthy choices and substance use, which in turn has a strong positive influence on adolescent decision-making.</a:t>
            </a:r>
          </a:p>
          <a:p>
            <a:pPr algn="l"/>
            <a:endParaRPr lang="en-US" sz="2700" dirty="0">
              <a:solidFill>
                <a:srgbClr val="143B63"/>
              </a:solidFill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4E89B40A-D3F7-A4F1-D144-55B163172BAB}"/>
              </a:ext>
            </a:extLst>
          </p:cNvPr>
          <p:cNvSpPr/>
          <p:nvPr/>
        </p:nvSpPr>
        <p:spPr>
          <a:xfrm rot="5400000">
            <a:off x="2877169" y="3890065"/>
            <a:ext cx="6087235" cy="3751354"/>
          </a:xfrm>
          <a:custGeom>
            <a:avLst/>
            <a:gdLst>
              <a:gd name="connsiteX0" fmla="*/ 0 w 6179253"/>
              <a:gd name="connsiteY0" fmla="*/ 3336403 h 3751354"/>
              <a:gd name="connsiteX1" fmla="*/ 0 w 6179253"/>
              <a:gd name="connsiteY1" fmla="*/ 0 h 3751354"/>
              <a:gd name="connsiteX2" fmla="*/ 6179253 w 6179253"/>
              <a:gd name="connsiteY2" fmla="*/ 0 h 3751354"/>
              <a:gd name="connsiteX3" fmla="*/ 6179253 w 6179253"/>
              <a:gd name="connsiteY3" fmla="*/ 3336403 h 3751354"/>
              <a:gd name="connsiteX4" fmla="*/ 5764301 w 6179253"/>
              <a:gd name="connsiteY4" fmla="*/ 3751354 h 3751354"/>
              <a:gd name="connsiteX5" fmla="*/ 414951 w 6179253"/>
              <a:gd name="connsiteY5" fmla="*/ 3751354 h 3751354"/>
              <a:gd name="connsiteX6" fmla="*/ 0 w 6179253"/>
              <a:gd name="connsiteY6" fmla="*/ 3336403 h 375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9253" h="3751354">
                <a:moveTo>
                  <a:pt x="0" y="3336403"/>
                </a:moveTo>
                <a:lnTo>
                  <a:pt x="0" y="0"/>
                </a:lnTo>
                <a:lnTo>
                  <a:pt x="6179253" y="0"/>
                </a:lnTo>
                <a:lnTo>
                  <a:pt x="6179253" y="3336403"/>
                </a:lnTo>
                <a:cubicBezTo>
                  <a:pt x="6179253" y="3565574"/>
                  <a:pt x="5993473" y="3751354"/>
                  <a:pt x="5764301" y="3751354"/>
                </a:cubicBezTo>
                <a:lnTo>
                  <a:pt x="414951" y="3751354"/>
                </a:lnTo>
                <a:cubicBezTo>
                  <a:pt x="185780" y="3751354"/>
                  <a:pt x="0" y="3565574"/>
                  <a:pt x="0" y="3336403"/>
                </a:cubicBezTo>
                <a:close/>
              </a:path>
            </a:pathLst>
          </a:custGeom>
          <a:solidFill>
            <a:srgbClr val="8BBC6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EE9593B-2AD4-F929-7971-F285C99273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57504" y="2931501"/>
            <a:ext cx="3943757" cy="20797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EB8F57-D86C-14E8-76F9-46BC4BBE17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03" r="13449" b="1242"/>
          <a:stretch/>
        </p:blipFill>
        <p:spPr>
          <a:xfrm>
            <a:off x="4684161" y="3084655"/>
            <a:ext cx="2443109" cy="159364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3F3DC6BE-D106-F303-B4B5-87F3FF7CD9CA}"/>
              </a:ext>
            </a:extLst>
          </p:cNvPr>
          <p:cNvSpPr txBox="1"/>
          <p:nvPr/>
        </p:nvSpPr>
        <p:spPr>
          <a:xfrm>
            <a:off x="5198077" y="5022089"/>
            <a:ext cx="21756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spc="10" dirty="0">
                <a:solidFill>
                  <a:schemeClr val="bg1"/>
                </a:solidFill>
                <a:latin typeface="Gordita" pitchFamily="50" charset="0"/>
                <a:cs typeface="Gordita" pitchFamily="50" charset="0"/>
              </a:rPr>
              <a:t>Learners interact with Virtual Humans through interactive conversations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7F4257C-3ABE-9673-92F9-C3E19BE7109C}"/>
              </a:ext>
            </a:extLst>
          </p:cNvPr>
          <p:cNvGrpSpPr/>
          <p:nvPr/>
        </p:nvGrpSpPr>
        <p:grpSpPr>
          <a:xfrm>
            <a:off x="4940869" y="4481827"/>
            <a:ext cx="2240980" cy="1284785"/>
            <a:chOff x="4940869" y="4530139"/>
            <a:chExt cx="2240980" cy="1284785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9DA15EC-8B31-14E3-D6E3-5907DFE160DF}"/>
                </a:ext>
              </a:extLst>
            </p:cNvPr>
            <p:cNvGrpSpPr/>
            <p:nvPr/>
          </p:nvGrpSpPr>
          <p:grpSpPr>
            <a:xfrm rot="10800000" flipV="1">
              <a:off x="4978657" y="4589381"/>
              <a:ext cx="2203192" cy="1225543"/>
              <a:chOff x="4869779" y="4540940"/>
              <a:chExt cx="1965124" cy="1151209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5DDA74D-2734-651B-5E3B-EACA99578EE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6717339" y="4540940"/>
                <a:ext cx="117564" cy="115120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F2E60017-5A97-71B5-205A-40C5D782BDE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4869779" y="5692149"/>
                <a:ext cx="1850389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5E6C090-7166-449C-C5D6-0F940EE457B6}"/>
                </a:ext>
              </a:extLst>
            </p:cNvPr>
            <p:cNvSpPr/>
            <p:nvPr/>
          </p:nvSpPr>
          <p:spPr>
            <a:xfrm>
              <a:off x="4940869" y="4530139"/>
              <a:ext cx="63187" cy="6318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475652E-071A-25C8-CB9A-3D3532E67E69}"/>
              </a:ext>
            </a:extLst>
          </p:cNvPr>
          <p:cNvGrpSpPr/>
          <p:nvPr/>
        </p:nvGrpSpPr>
        <p:grpSpPr>
          <a:xfrm>
            <a:off x="4748732" y="6107158"/>
            <a:ext cx="2756411" cy="1938992"/>
            <a:chOff x="4903018" y="4697717"/>
            <a:chExt cx="2756411" cy="1938992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54F6F17-C07A-8D4D-0343-FBA11F06C995}"/>
                </a:ext>
              </a:extLst>
            </p:cNvPr>
            <p:cNvSpPr txBox="1"/>
            <p:nvPr/>
          </p:nvSpPr>
          <p:spPr>
            <a:xfrm>
              <a:off x="5376576" y="4697717"/>
              <a:ext cx="2282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Aft>
                  <a:spcPts val="800"/>
                </a:spcAft>
              </a:pPr>
              <a:r>
                <a:rPr lang="en-US" sz="12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Market </a:t>
              </a:r>
              <a:br>
                <a:rPr lang="en-US" sz="12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2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PK-12 </a:t>
              </a:r>
            </a:p>
            <a:p>
              <a:pPr fontAlgn="base">
                <a:spcAft>
                  <a:spcPts val="800"/>
                </a:spcAft>
              </a:pPr>
              <a:r>
                <a:rPr lang="en-US" sz="12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Audience</a:t>
              </a:r>
              <a:br>
                <a:rPr lang="en-US" sz="12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2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Educator</a:t>
              </a:r>
            </a:p>
            <a:p>
              <a:pPr fontAlgn="base">
                <a:spcAft>
                  <a:spcPts val="800"/>
                </a:spcAft>
              </a:pPr>
              <a:r>
                <a:rPr lang="en-US" sz="12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Topic</a:t>
              </a:r>
              <a:br>
                <a:rPr lang="en-US" sz="12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2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Alcohol &amp; Substance Use</a:t>
              </a:r>
            </a:p>
            <a:p>
              <a:pPr fontAlgn="base">
                <a:spcAft>
                  <a:spcPts val="800"/>
                </a:spcAft>
              </a:pPr>
              <a:r>
                <a:rPr lang="en-US" sz="12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Duration </a:t>
              </a:r>
              <a:br>
                <a:rPr lang="en-US" sz="12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2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7</a:t>
              </a:r>
              <a:r>
                <a:rPr lang="en-US" sz="12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 Minutes</a:t>
              </a:r>
            </a:p>
          </p:txBody>
        </p:sp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00829A1C-18BA-10C6-F759-B161F0E93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903018" y="4727001"/>
              <a:ext cx="380836" cy="36855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080BAA28-D8E3-72DB-32B5-FF0A77042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4931040" y="5232630"/>
              <a:ext cx="348287" cy="348287"/>
            </a:xfrm>
            <a:prstGeom prst="rect">
              <a:avLst/>
            </a:prstGeom>
          </p:spPr>
        </p:pic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7FF5644D-7C97-4079-5C4B-1DEB07F07028}"/>
              </a:ext>
            </a:extLst>
          </p:cNvPr>
          <p:cNvSpPr txBox="1"/>
          <p:nvPr/>
        </p:nvSpPr>
        <p:spPr>
          <a:xfrm>
            <a:off x="523452" y="2680606"/>
            <a:ext cx="3362748" cy="1980029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fontAlgn="base">
              <a:spcAft>
                <a:spcPts val="500"/>
              </a:spcAft>
            </a:pPr>
            <a:r>
              <a:rPr lang="en-US" sz="1300" b="1" dirty="0">
                <a:solidFill>
                  <a:srgbClr val="8BBC62"/>
                </a:solidFill>
                <a:latin typeface="Gordita" pitchFamily="50" charset="0"/>
                <a:cs typeface="Gordita" pitchFamily="50" charset="0"/>
              </a:rPr>
              <a:t>Learning Objectives</a:t>
            </a:r>
            <a:endParaRPr lang="en-US" sz="1300" dirty="0">
              <a:solidFill>
                <a:srgbClr val="8BBC62"/>
              </a:solidFill>
              <a:latin typeface="Gordita" pitchFamily="50" charset="0"/>
              <a:cs typeface="Gordita" pitchFamily="50" charset="0"/>
            </a:endParaRPr>
          </a:p>
          <a:p>
            <a:pPr marL="194310" indent="-194310" fontAlgn="base">
              <a:spcAft>
                <a:spcPts val="500"/>
              </a:spcAft>
              <a:buClr>
                <a:srgbClr val="8BBC62"/>
              </a:buClr>
              <a:buSzPct val="120000"/>
              <a:buFont typeface="Wingdings" pitchFamily="2" charset="2"/>
              <a:buChar char="ü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Understand the power caring adults have to influence a teen's substance use</a:t>
            </a:r>
          </a:p>
          <a:p>
            <a:pPr marL="194310" indent="-194310" fontAlgn="base">
              <a:spcAft>
                <a:spcPts val="500"/>
              </a:spcAft>
              <a:buClr>
                <a:srgbClr val="8BBC62"/>
              </a:buClr>
              <a:buSzPct val="120000"/>
              <a:buFont typeface="Wingdings" pitchFamily="2" charset="2"/>
              <a:buChar char="ü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Have non-judgmental conversations with a teen about </a:t>
            </a:r>
            <a:r>
              <a:rPr lang="en-US" sz="110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substance-related decision- </a:t>
            </a: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making</a:t>
            </a:r>
          </a:p>
          <a:p>
            <a:pPr marL="194310" indent="-194310" fontAlgn="base">
              <a:spcAft>
                <a:spcPts val="500"/>
              </a:spcAft>
              <a:buClr>
                <a:srgbClr val="8BBC62"/>
              </a:buClr>
              <a:buSzPct val="120000"/>
              <a:buFont typeface="Wingdings" pitchFamily="2" charset="2"/>
              <a:buChar char="ü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Use a variety of strategies to engage a teen on the topic of substance use</a:t>
            </a:r>
          </a:p>
          <a:p>
            <a:pPr marL="194310" indent="-194310" fontAlgn="base">
              <a:spcAft>
                <a:spcPts val="500"/>
              </a:spcAft>
              <a:buClr>
                <a:srgbClr val="8BBC62"/>
              </a:buClr>
              <a:buSzPct val="120000"/>
              <a:buFont typeface="Wingdings" pitchFamily="2" charset="2"/>
              <a:buChar char="ü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Ensure a teen feels heard, which will make it more possible for them to also listen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334A8DFC-02D6-8223-3294-BAB9795892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0383" y="302349"/>
            <a:ext cx="1993322" cy="429184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4812310-A8B4-C8AA-F75B-E36D000187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3655" y="7137765"/>
            <a:ext cx="365730" cy="35353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6F914E6-A6A8-B5CE-8C62-42CDBEB919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5945" y="7556651"/>
            <a:ext cx="457162" cy="4571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4F0226-9356-0E89-9C88-F3AC6BDD6D18}"/>
              </a:ext>
            </a:extLst>
          </p:cNvPr>
          <p:cNvSpPr txBox="1"/>
          <p:nvPr/>
        </p:nvSpPr>
        <p:spPr>
          <a:xfrm>
            <a:off x="8255725" y="1254034"/>
            <a:ext cx="45720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Important Editing Instructions: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Insert your organization’s specific </a:t>
            </a:r>
            <a:r>
              <a:rPr lang="en-US" b="1" dirty="0" err="1"/>
              <a:t>Kognito</a:t>
            </a:r>
            <a:r>
              <a:rPr lang="en-US" b="1" dirty="0"/>
              <a:t> URL, i.e. </a:t>
            </a:r>
            <a:r>
              <a:rPr lang="en-US" b="1" i="1" dirty="0"/>
              <a:t>districtname</a:t>
            </a:r>
            <a:r>
              <a:rPr lang="en-US" b="1" dirty="0"/>
              <a:t>.kognito.com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Customize the method for which your organization is asking staff to log in. Either using their school email (rostered or SSO) or self registering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Insert the name(s) of the simulation(s) you are requiring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Insert high resolution PNG or JPG of your organization’s logo in the top left corner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E24FF3-53E7-4281-FD89-8C7986765C3F}"/>
              </a:ext>
            </a:extLst>
          </p:cNvPr>
          <p:cNvSpPr/>
          <p:nvPr/>
        </p:nvSpPr>
        <p:spPr>
          <a:xfrm>
            <a:off x="484015" y="272730"/>
            <a:ext cx="2002137" cy="49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F34FEC-0C87-E985-2B51-1918A96434B7}"/>
              </a:ext>
            </a:extLst>
          </p:cNvPr>
          <p:cNvSpPr txBox="1"/>
          <p:nvPr/>
        </p:nvSpPr>
        <p:spPr>
          <a:xfrm>
            <a:off x="675943" y="349208"/>
            <a:ext cx="1618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143B63"/>
                </a:solidFill>
                <a:latin typeface="Gordita" pitchFamily="50" charset="0"/>
                <a:cs typeface="Gordita" pitchFamily="50" charset="0"/>
              </a:rPr>
              <a:t>Insert Organization/</a:t>
            </a:r>
          </a:p>
          <a:p>
            <a:pPr algn="ctr"/>
            <a:r>
              <a:rPr lang="en-US" sz="1000" dirty="0">
                <a:solidFill>
                  <a:srgbClr val="143B63"/>
                </a:solidFill>
                <a:latin typeface="Gordita" pitchFamily="50" charset="0"/>
                <a:cs typeface="Gordita" pitchFamily="50" charset="0"/>
              </a:rPr>
              <a:t>School Logo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17696B-F980-A785-FE0B-072D9F737962}"/>
              </a:ext>
            </a:extLst>
          </p:cNvPr>
          <p:cNvSpPr txBox="1"/>
          <p:nvPr/>
        </p:nvSpPr>
        <p:spPr>
          <a:xfrm>
            <a:off x="521895" y="4927354"/>
            <a:ext cx="3301617" cy="1810752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fontAlgn="base">
              <a:spcAft>
                <a:spcPts val="500"/>
              </a:spcAft>
            </a:pPr>
            <a:r>
              <a:rPr lang="en-US" sz="1300" b="1" dirty="0">
                <a:solidFill>
                  <a:srgbClr val="8BBC62"/>
                </a:solidFill>
                <a:latin typeface="Gordita" pitchFamily="50" charset="0"/>
                <a:cs typeface="Gordita" pitchFamily="50" charset="0"/>
              </a:rPr>
              <a:t>Access Instructions</a:t>
            </a:r>
          </a:p>
          <a:p>
            <a:pPr marL="228600" indent="-228600" fontAlgn="base">
              <a:spcAft>
                <a:spcPts val="500"/>
              </a:spcAft>
              <a:buClr>
                <a:srgbClr val="8BBC62"/>
              </a:buClr>
              <a:buSzPct val="120000"/>
              <a:buFont typeface="+mj-lt"/>
              <a:buAutoNum type="arabicPeriod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Visit </a:t>
            </a:r>
            <a:r>
              <a:rPr lang="en-US" sz="1100" b="1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insertyourorganization.kognito.com</a:t>
            </a:r>
            <a:endParaRPr lang="en-US" sz="1100" dirty="0">
              <a:solidFill>
                <a:srgbClr val="666666"/>
              </a:solidFill>
              <a:latin typeface="Gordita" pitchFamily="50" charset="0"/>
              <a:cs typeface="Gordita" pitchFamily="50" charset="0"/>
            </a:endParaRPr>
          </a:p>
          <a:p>
            <a:pPr marL="228600" indent="-228600" fontAlgn="base">
              <a:spcAft>
                <a:spcPts val="500"/>
              </a:spcAft>
              <a:buClr>
                <a:srgbClr val="8BBC62"/>
              </a:buClr>
              <a:buSzPct val="120000"/>
              <a:buFont typeface="+mj-lt"/>
              <a:buAutoNum type="arabicPeriod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Select your school/institution </a:t>
            </a:r>
          </a:p>
          <a:p>
            <a:pPr marL="228600" indent="-228600" fontAlgn="base">
              <a:spcAft>
                <a:spcPts val="500"/>
              </a:spcAft>
              <a:buClr>
                <a:srgbClr val="8BBC62"/>
              </a:buClr>
              <a:buSzPct val="120000"/>
              <a:buFont typeface="+mj-lt"/>
              <a:buAutoNum type="arabicPeriod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Create a new account using your organization email address as your username OR login using your organization email and the designated password</a:t>
            </a:r>
          </a:p>
          <a:p>
            <a:pPr marL="228600" indent="-228600" fontAlgn="base">
              <a:spcAft>
                <a:spcPts val="500"/>
              </a:spcAft>
              <a:buClr>
                <a:srgbClr val="8BBC62"/>
              </a:buClr>
              <a:buSzPct val="120000"/>
              <a:buFont typeface="+mj-lt"/>
              <a:buAutoNum type="arabicPeriod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Launch </a:t>
            </a:r>
            <a:r>
              <a:rPr lang="en-US" sz="1100" b="1" i="1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Insert simulation name</a:t>
            </a:r>
            <a:endParaRPr lang="en-US" sz="1100" dirty="0">
              <a:solidFill>
                <a:srgbClr val="666666"/>
              </a:solidFill>
              <a:latin typeface="Gordita" pitchFamily="50" charset="0"/>
              <a:cs typeface="Gordit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942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96E83F8F90B1499D7B341A823B26E6" ma:contentTypeVersion="17" ma:contentTypeDescription="Create a new document." ma:contentTypeScope="" ma:versionID="2c93d99639c8d8c681331c203e864c20">
  <xsd:schema xmlns:xsd="http://www.w3.org/2001/XMLSchema" xmlns:xs="http://www.w3.org/2001/XMLSchema" xmlns:p="http://schemas.microsoft.com/office/2006/metadata/properties" xmlns:ns2="7f9d22db-6c92-4f9a-bbf1-679da3c313bc" xmlns:ns3="d022a453-ed52-4e36-911a-b6dcc46e6bf6" targetNamespace="http://schemas.microsoft.com/office/2006/metadata/properties" ma:root="true" ma:fieldsID="bc60a1486e09842cd0144940b9350415" ns2:_="" ns3:_="">
    <xsd:import namespace="7f9d22db-6c92-4f9a-bbf1-679da3c313bc"/>
    <xsd:import namespace="d022a453-ed52-4e36-911a-b6dcc46e6b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9d22db-6c92-4f9a-bbf1-679da3c313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8afafd8-9f7e-41ef-9757-3264a724b3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mments" ma:index="24" nillable="true" ma:displayName="Comments" ma:format="Dropdown" ma:internalName="Comment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22a453-ed52-4e36-911a-b6dcc46e6bf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a6951ec-1245-4765-895c-7076cdba4048}" ma:internalName="TaxCatchAll" ma:showField="CatchAllData" ma:web="d022a453-ed52-4e36-911a-b6dcc46e6b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7f9d22db-6c92-4f9a-bbf1-679da3c313bc" xsi:nil="true"/>
    <lcf76f155ced4ddcb4097134ff3c332f xmlns="7f9d22db-6c92-4f9a-bbf1-679da3c313bc">
      <Terms xmlns="http://schemas.microsoft.com/office/infopath/2007/PartnerControls"/>
    </lcf76f155ced4ddcb4097134ff3c332f>
    <TaxCatchAll xmlns="d022a453-ed52-4e36-911a-b6dcc46e6bf6" xsi:nil="true"/>
  </documentManagement>
</p:properties>
</file>

<file path=customXml/itemProps1.xml><?xml version="1.0" encoding="utf-8"?>
<ds:datastoreItem xmlns:ds="http://schemas.openxmlformats.org/officeDocument/2006/customXml" ds:itemID="{9FD58FAC-B9AF-428F-9DE1-5E28513D1C5A}"/>
</file>

<file path=customXml/itemProps2.xml><?xml version="1.0" encoding="utf-8"?>
<ds:datastoreItem xmlns:ds="http://schemas.openxmlformats.org/officeDocument/2006/customXml" ds:itemID="{67EEC24D-8DD8-42F9-A457-5B1180F1A661}"/>
</file>

<file path=customXml/itemProps3.xml><?xml version="1.0" encoding="utf-8"?>
<ds:datastoreItem xmlns:ds="http://schemas.openxmlformats.org/officeDocument/2006/customXml" ds:itemID="{2C4A49E1-FA5A-46C4-85C3-0371FB84C64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1085</TotalTime>
  <Words>244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FreightText Pro Bold</vt:lpstr>
      <vt:lpstr>Georgia</vt:lpstr>
      <vt:lpstr>Gordita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Tess Bundt</cp:lastModifiedBy>
  <cp:revision>711</cp:revision>
  <dcterms:created xsi:type="dcterms:W3CDTF">2022-05-11T14:39:36Z</dcterms:created>
  <dcterms:modified xsi:type="dcterms:W3CDTF">2022-11-28T21:58:09Z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0x010100FF96E83F8F90B1499D7B341A823B26E6</vt:lpwstr>
  </property>
</Properties>
</file>