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 id="2147483780" r:id="rId5"/>
    <p:sldMasterId id="2147483787" r:id="rId6"/>
    <p:sldMasterId id="2147483743" r:id="rId7"/>
    <p:sldMasterId id="2147483680" r:id="rId8"/>
    <p:sldMasterId id="2147483718" r:id="rId9"/>
  </p:sldMasterIdLst>
  <p:notesMasterIdLst>
    <p:notesMasterId r:id="rId48"/>
  </p:notesMasterIdLst>
  <p:handoutMasterIdLst>
    <p:handoutMasterId r:id="rId49"/>
  </p:handoutMasterIdLst>
  <p:sldIdLst>
    <p:sldId id="337" r:id="rId10"/>
    <p:sldId id="413" r:id="rId11"/>
    <p:sldId id="400" r:id="rId12"/>
    <p:sldId id="404" r:id="rId13"/>
    <p:sldId id="405" r:id="rId14"/>
    <p:sldId id="406" r:id="rId15"/>
    <p:sldId id="407" r:id="rId16"/>
    <p:sldId id="408" r:id="rId17"/>
    <p:sldId id="409" r:id="rId18"/>
    <p:sldId id="410" r:id="rId19"/>
    <p:sldId id="411" r:id="rId20"/>
    <p:sldId id="414" r:id="rId21"/>
    <p:sldId id="415" r:id="rId22"/>
    <p:sldId id="441" r:id="rId23"/>
    <p:sldId id="419" r:id="rId24"/>
    <p:sldId id="442" r:id="rId25"/>
    <p:sldId id="444" r:id="rId26"/>
    <p:sldId id="467" r:id="rId27"/>
    <p:sldId id="443" r:id="rId28"/>
    <p:sldId id="449" r:id="rId29"/>
    <p:sldId id="448" r:id="rId30"/>
    <p:sldId id="445" r:id="rId31"/>
    <p:sldId id="451" r:id="rId32"/>
    <p:sldId id="452" r:id="rId33"/>
    <p:sldId id="455" r:id="rId34"/>
    <p:sldId id="453" r:id="rId35"/>
    <p:sldId id="457" r:id="rId36"/>
    <p:sldId id="458" r:id="rId37"/>
    <p:sldId id="459" r:id="rId38"/>
    <p:sldId id="460" r:id="rId39"/>
    <p:sldId id="461" r:id="rId40"/>
    <p:sldId id="464" r:id="rId41"/>
    <p:sldId id="462" r:id="rId42"/>
    <p:sldId id="463" r:id="rId43"/>
    <p:sldId id="465" r:id="rId44"/>
    <p:sldId id="466" r:id="rId45"/>
    <p:sldId id="468" r:id="rId46"/>
    <p:sldId id="44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34FC16-011A-6FF3-8B36-23DB4E6EE157}" name="Nadia Stamp" initials="NS" userId="S::nadia.stamp@ascendlearning.com::44e54f7b-9fe4-4c2e-8db7-a5ef74040e6f" providerId="AD"/>
  <p188:author id="{E0E60E5E-C492-1DD1-E4EF-34B7E96A4DAF}" name="Jennifer Scherzay" initials="JS" userId="S::Jennifer.Stiles@ascendlearning.com::e2ee55e3-fbef-4484-b802-6aff41474bce" providerId="AD"/>
  <p188:author id="{C0DECCBA-2A36-33EC-7BE2-0B8D394A8B57}" name="Jennifer Spiegler" initials="JS" userId="S::jennifer.spiegler@ascendlearning.com::4c8d8b08-0283-417f-8b4d-e1674ec507df" providerId="AD"/>
  <p188:author id="{6EC8D3C6-5C64-BDCE-A5CC-4AEBE37E05CD}" name="Victoria Crawford" initials="VC" userId="S::victoria.crawford@ascendlearning.com::678dc784-1d6e-418d-a181-912f51e8cff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94BA"/>
    <a:srgbClr val="FAA519"/>
    <a:srgbClr val="0A3C55"/>
    <a:srgbClr val="84B650"/>
    <a:srgbClr val="CCCCCC"/>
    <a:srgbClr val="666666"/>
    <a:srgbClr val="393939"/>
    <a:srgbClr val="CCEBF2"/>
    <a:srgbClr val="C3D8E7"/>
    <a:srgbClr val="76B0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52D46A-752F-4C6F-A465-CBD016C94D49}" v="13" dt="2023-04-07T14:35:14.1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41"/>
    <p:restoredTop sz="87367" autoAdjust="0"/>
  </p:normalViewPr>
  <p:slideViewPr>
    <p:cSldViewPr snapToGrid="0">
      <p:cViewPr varScale="1">
        <p:scale>
          <a:sx n="69" d="100"/>
          <a:sy n="69" d="100"/>
        </p:scale>
        <p:origin x="1531" y="110"/>
      </p:cViewPr>
      <p:guideLst/>
    </p:cSldViewPr>
  </p:slideViewPr>
  <p:notesTextViewPr>
    <p:cViewPr>
      <p:scale>
        <a:sx n="1" d="1"/>
        <a:sy n="1" d="1"/>
      </p:scale>
      <p:origin x="0" y="0"/>
    </p:cViewPr>
  </p:notesTextViewPr>
  <p:sorterViewPr>
    <p:cViewPr>
      <p:scale>
        <a:sx n="80" d="100"/>
        <a:sy n="80" d="100"/>
      </p:scale>
      <p:origin x="0" y="-4264"/>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handoutMaster" Target="handoutMasters/handout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BFAEC50-4E29-A866-8D71-AD3D4D2013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A4D83AA-6309-D275-C8B2-128CDF7F149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91DBC8-43D3-5345-86A9-3A4D4D870A41}" type="datetimeFigureOut">
              <a:rPr lang="en-US" smtClean="0"/>
              <a:t>4/7/2023</a:t>
            </a:fld>
            <a:endParaRPr lang="en-US"/>
          </a:p>
        </p:txBody>
      </p:sp>
      <p:sp>
        <p:nvSpPr>
          <p:cNvPr id="4" name="Footer Placeholder 3">
            <a:extLst>
              <a:ext uri="{FF2B5EF4-FFF2-40B4-BE49-F238E27FC236}">
                <a16:creationId xmlns:a16="http://schemas.microsoft.com/office/drawing/2014/main" id="{10CFE281-192D-C1F9-5FD6-35EA5671A7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E9E2514-65B2-34B1-2677-76E471E0875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18FFD54-1203-1D4F-B1C2-6FD6CC06BA50}" type="slidenum">
              <a:rPr lang="en-US" smtClean="0"/>
              <a:t>‹#›</a:t>
            </a:fld>
            <a:endParaRPr lang="en-US"/>
          </a:p>
        </p:txBody>
      </p:sp>
    </p:spTree>
    <p:extLst>
      <p:ext uri="{BB962C8B-B14F-4D97-AF65-F5344CB8AC3E}">
        <p14:creationId xmlns:p14="http://schemas.microsoft.com/office/powerpoint/2010/main" val="1958576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211802-2162-9444-8D1B-199F7C4F1853}" type="datetimeFigureOut">
              <a:rPr lang="en-US" smtClean="0"/>
              <a:t>4/7/2023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8B49C6-263E-964A-A926-8C3ACF32D039}" type="slidenum">
              <a:rPr lang="en-US" smtClean="0"/>
              <a:t>‹#›</a:t>
            </a:fld>
            <a:endParaRPr lang="en-US"/>
          </a:p>
        </p:txBody>
      </p:sp>
    </p:spTree>
    <p:extLst>
      <p:ext uri="{BB962C8B-B14F-4D97-AF65-F5344CB8AC3E}">
        <p14:creationId xmlns:p14="http://schemas.microsoft.com/office/powerpoint/2010/main" val="633659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8B49C6-263E-964A-A926-8C3ACF32D039}" type="slidenum">
              <a:rPr lang="en-US" smtClean="0"/>
              <a:t>1</a:t>
            </a:fld>
            <a:endParaRPr lang="en-US"/>
          </a:p>
        </p:txBody>
      </p:sp>
    </p:spTree>
    <p:extLst>
      <p:ext uri="{BB962C8B-B14F-4D97-AF65-F5344CB8AC3E}">
        <p14:creationId xmlns:p14="http://schemas.microsoft.com/office/powerpoint/2010/main" val="3673438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8B49C6-263E-964A-A926-8C3ACF32D039}" type="slidenum">
              <a:rPr lang="en-US" smtClean="0"/>
              <a:t>13</a:t>
            </a:fld>
            <a:endParaRPr lang="en-US"/>
          </a:p>
        </p:txBody>
      </p:sp>
    </p:spTree>
    <p:extLst>
      <p:ext uri="{BB962C8B-B14F-4D97-AF65-F5344CB8AC3E}">
        <p14:creationId xmlns:p14="http://schemas.microsoft.com/office/powerpoint/2010/main" val="841959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8B49C6-263E-964A-A926-8C3ACF32D039}" type="slidenum">
              <a:rPr lang="en-US" smtClean="0"/>
              <a:t>14</a:t>
            </a:fld>
            <a:endParaRPr lang="en-US"/>
          </a:p>
        </p:txBody>
      </p:sp>
    </p:spTree>
    <p:extLst>
      <p:ext uri="{BB962C8B-B14F-4D97-AF65-F5344CB8AC3E}">
        <p14:creationId xmlns:p14="http://schemas.microsoft.com/office/powerpoint/2010/main" val="2414395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8B49C6-263E-964A-A926-8C3ACF32D039}" type="slidenum">
              <a:rPr lang="en-US" smtClean="0"/>
              <a:t>15</a:t>
            </a:fld>
            <a:endParaRPr lang="en-US"/>
          </a:p>
        </p:txBody>
      </p:sp>
    </p:spTree>
    <p:extLst>
      <p:ext uri="{BB962C8B-B14F-4D97-AF65-F5344CB8AC3E}">
        <p14:creationId xmlns:p14="http://schemas.microsoft.com/office/powerpoint/2010/main" val="2092578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8B49C6-263E-964A-A926-8C3ACF32D039}" type="slidenum">
              <a:rPr lang="en-US" smtClean="0"/>
              <a:t>16</a:t>
            </a:fld>
            <a:endParaRPr lang="en-US"/>
          </a:p>
        </p:txBody>
      </p:sp>
    </p:spTree>
    <p:extLst>
      <p:ext uri="{BB962C8B-B14F-4D97-AF65-F5344CB8AC3E}">
        <p14:creationId xmlns:p14="http://schemas.microsoft.com/office/powerpoint/2010/main" val="2892613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8B49C6-263E-964A-A926-8C3ACF32D039}" type="slidenum">
              <a:rPr lang="en-US" smtClean="0"/>
              <a:t>17</a:t>
            </a:fld>
            <a:endParaRPr lang="en-US"/>
          </a:p>
        </p:txBody>
      </p:sp>
    </p:spTree>
    <p:extLst>
      <p:ext uri="{BB962C8B-B14F-4D97-AF65-F5344CB8AC3E}">
        <p14:creationId xmlns:p14="http://schemas.microsoft.com/office/powerpoint/2010/main" val="2537387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8B49C6-263E-964A-A926-8C3ACF32D039}" type="slidenum">
              <a:rPr lang="en-US" smtClean="0"/>
              <a:t>18</a:t>
            </a:fld>
            <a:endParaRPr lang="en-US"/>
          </a:p>
        </p:txBody>
      </p:sp>
    </p:spTree>
    <p:extLst>
      <p:ext uri="{BB962C8B-B14F-4D97-AF65-F5344CB8AC3E}">
        <p14:creationId xmlns:p14="http://schemas.microsoft.com/office/powerpoint/2010/main" val="1976537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8B49C6-263E-964A-A926-8C3ACF32D039}" type="slidenum">
              <a:rPr lang="en-US" smtClean="0"/>
              <a:t>19</a:t>
            </a:fld>
            <a:endParaRPr lang="en-US"/>
          </a:p>
        </p:txBody>
      </p:sp>
    </p:spTree>
    <p:extLst>
      <p:ext uri="{BB962C8B-B14F-4D97-AF65-F5344CB8AC3E}">
        <p14:creationId xmlns:p14="http://schemas.microsoft.com/office/powerpoint/2010/main" val="107793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8B49C6-263E-964A-A926-8C3ACF32D039}" type="slidenum">
              <a:rPr lang="en-US" smtClean="0"/>
              <a:t>20</a:t>
            </a:fld>
            <a:endParaRPr lang="en-US"/>
          </a:p>
        </p:txBody>
      </p:sp>
    </p:spTree>
    <p:extLst>
      <p:ext uri="{BB962C8B-B14F-4D97-AF65-F5344CB8AC3E}">
        <p14:creationId xmlns:p14="http://schemas.microsoft.com/office/powerpoint/2010/main" val="360343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8B49C6-263E-964A-A926-8C3ACF32D039}" type="slidenum">
              <a:rPr lang="en-US" smtClean="0"/>
              <a:t>21</a:t>
            </a:fld>
            <a:endParaRPr lang="en-US"/>
          </a:p>
        </p:txBody>
      </p:sp>
    </p:spTree>
    <p:extLst>
      <p:ext uri="{BB962C8B-B14F-4D97-AF65-F5344CB8AC3E}">
        <p14:creationId xmlns:p14="http://schemas.microsoft.com/office/powerpoint/2010/main" val="3199211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8B49C6-263E-964A-A926-8C3ACF32D039}" type="slidenum">
              <a:rPr lang="en-US" smtClean="0"/>
              <a:t>22</a:t>
            </a:fld>
            <a:endParaRPr lang="en-US"/>
          </a:p>
        </p:txBody>
      </p:sp>
    </p:spTree>
    <p:extLst>
      <p:ext uri="{BB962C8B-B14F-4D97-AF65-F5344CB8AC3E}">
        <p14:creationId xmlns:p14="http://schemas.microsoft.com/office/powerpoint/2010/main" val="356650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8B49C6-263E-964A-A926-8C3ACF32D039}" type="slidenum">
              <a:rPr lang="en-US" smtClean="0"/>
              <a:t>4</a:t>
            </a:fld>
            <a:endParaRPr lang="en-US"/>
          </a:p>
        </p:txBody>
      </p:sp>
    </p:spTree>
    <p:extLst>
      <p:ext uri="{BB962C8B-B14F-4D97-AF65-F5344CB8AC3E}">
        <p14:creationId xmlns:p14="http://schemas.microsoft.com/office/powerpoint/2010/main" val="1688533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8B49C6-263E-964A-A926-8C3ACF32D039}" type="slidenum">
              <a:rPr lang="en-US" smtClean="0"/>
              <a:t>23</a:t>
            </a:fld>
            <a:endParaRPr lang="en-US"/>
          </a:p>
        </p:txBody>
      </p:sp>
    </p:spTree>
    <p:extLst>
      <p:ext uri="{BB962C8B-B14F-4D97-AF65-F5344CB8AC3E}">
        <p14:creationId xmlns:p14="http://schemas.microsoft.com/office/powerpoint/2010/main" val="34051970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8B49C6-263E-964A-A926-8C3ACF32D039}" type="slidenum">
              <a:rPr lang="en-US" smtClean="0"/>
              <a:t>24</a:t>
            </a:fld>
            <a:endParaRPr lang="en-US"/>
          </a:p>
        </p:txBody>
      </p:sp>
    </p:spTree>
    <p:extLst>
      <p:ext uri="{BB962C8B-B14F-4D97-AF65-F5344CB8AC3E}">
        <p14:creationId xmlns:p14="http://schemas.microsoft.com/office/powerpoint/2010/main" val="2373560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8B49C6-263E-964A-A926-8C3ACF32D039}" type="slidenum">
              <a:rPr lang="en-US" smtClean="0"/>
              <a:t>25</a:t>
            </a:fld>
            <a:endParaRPr lang="en-US"/>
          </a:p>
        </p:txBody>
      </p:sp>
    </p:spTree>
    <p:extLst>
      <p:ext uri="{BB962C8B-B14F-4D97-AF65-F5344CB8AC3E}">
        <p14:creationId xmlns:p14="http://schemas.microsoft.com/office/powerpoint/2010/main" val="27552175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8B49C6-263E-964A-A926-8C3ACF32D039}" type="slidenum">
              <a:rPr lang="en-US" smtClean="0"/>
              <a:t>26</a:t>
            </a:fld>
            <a:endParaRPr lang="en-US"/>
          </a:p>
        </p:txBody>
      </p:sp>
    </p:spTree>
    <p:extLst>
      <p:ext uri="{BB962C8B-B14F-4D97-AF65-F5344CB8AC3E}">
        <p14:creationId xmlns:p14="http://schemas.microsoft.com/office/powerpoint/2010/main" val="4056766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8B49C6-263E-964A-A926-8C3ACF32D039}" type="slidenum">
              <a:rPr lang="en-US" smtClean="0"/>
              <a:t>27</a:t>
            </a:fld>
            <a:endParaRPr lang="en-US"/>
          </a:p>
        </p:txBody>
      </p:sp>
    </p:spTree>
    <p:extLst>
      <p:ext uri="{BB962C8B-B14F-4D97-AF65-F5344CB8AC3E}">
        <p14:creationId xmlns:p14="http://schemas.microsoft.com/office/powerpoint/2010/main" val="29605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8B49C6-263E-964A-A926-8C3ACF32D039}" type="slidenum">
              <a:rPr lang="en-US" smtClean="0"/>
              <a:t>29</a:t>
            </a:fld>
            <a:endParaRPr lang="en-US"/>
          </a:p>
        </p:txBody>
      </p:sp>
    </p:spTree>
    <p:extLst>
      <p:ext uri="{BB962C8B-B14F-4D97-AF65-F5344CB8AC3E}">
        <p14:creationId xmlns:p14="http://schemas.microsoft.com/office/powerpoint/2010/main" val="19767380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8B49C6-263E-964A-A926-8C3ACF32D039}" type="slidenum">
              <a:rPr lang="en-US" smtClean="0"/>
              <a:t>30</a:t>
            </a:fld>
            <a:endParaRPr lang="en-US"/>
          </a:p>
        </p:txBody>
      </p:sp>
    </p:spTree>
    <p:extLst>
      <p:ext uri="{BB962C8B-B14F-4D97-AF65-F5344CB8AC3E}">
        <p14:creationId xmlns:p14="http://schemas.microsoft.com/office/powerpoint/2010/main" val="688346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8B49C6-263E-964A-A926-8C3ACF32D039}" type="slidenum">
              <a:rPr lang="en-US" smtClean="0"/>
              <a:t>31</a:t>
            </a:fld>
            <a:endParaRPr lang="en-US"/>
          </a:p>
        </p:txBody>
      </p:sp>
    </p:spTree>
    <p:extLst>
      <p:ext uri="{BB962C8B-B14F-4D97-AF65-F5344CB8AC3E}">
        <p14:creationId xmlns:p14="http://schemas.microsoft.com/office/powerpoint/2010/main" val="2742609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8B49C6-263E-964A-A926-8C3ACF32D039}" type="slidenum">
              <a:rPr lang="en-US" smtClean="0"/>
              <a:t>32</a:t>
            </a:fld>
            <a:endParaRPr lang="en-US"/>
          </a:p>
        </p:txBody>
      </p:sp>
    </p:spTree>
    <p:extLst>
      <p:ext uri="{BB962C8B-B14F-4D97-AF65-F5344CB8AC3E}">
        <p14:creationId xmlns:p14="http://schemas.microsoft.com/office/powerpoint/2010/main" val="23208856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8B49C6-263E-964A-A926-8C3ACF32D039}" type="slidenum">
              <a:rPr lang="en-US" smtClean="0"/>
              <a:t>33</a:t>
            </a:fld>
            <a:endParaRPr lang="en-US"/>
          </a:p>
        </p:txBody>
      </p:sp>
    </p:spTree>
    <p:extLst>
      <p:ext uri="{BB962C8B-B14F-4D97-AF65-F5344CB8AC3E}">
        <p14:creationId xmlns:p14="http://schemas.microsoft.com/office/powerpoint/2010/main" val="1752753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8B49C6-263E-964A-A926-8C3ACF32D039}" type="slidenum">
              <a:rPr lang="en-US" smtClean="0"/>
              <a:t>5</a:t>
            </a:fld>
            <a:endParaRPr lang="en-US"/>
          </a:p>
        </p:txBody>
      </p:sp>
    </p:spTree>
    <p:extLst>
      <p:ext uri="{BB962C8B-B14F-4D97-AF65-F5344CB8AC3E}">
        <p14:creationId xmlns:p14="http://schemas.microsoft.com/office/powerpoint/2010/main" val="42434320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8B49C6-263E-964A-A926-8C3ACF32D039}" type="slidenum">
              <a:rPr lang="en-US" smtClean="0"/>
              <a:t>34</a:t>
            </a:fld>
            <a:endParaRPr lang="en-US"/>
          </a:p>
        </p:txBody>
      </p:sp>
    </p:spTree>
    <p:extLst>
      <p:ext uri="{BB962C8B-B14F-4D97-AF65-F5344CB8AC3E}">
        <p14:creationId xmlns:p14="http://schemas.microsoft.com/office/powerpoint/2010/main" val="20414047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8B49C6-263E-964A-A926-8C3ACF32D039}" type="slidenum">
              <a:rPr lang="en-US" smtClean="0"/>
              <a:t>35</a:t>
            </a:fld>
            <a:endParaRPr lang="en-US"/>
          </a:p>
        </p:txBody>
      </p:sp>
    </p:spTree>
    <p:extLst>
      <p:ext uri="{BB962C8B-B14F-4D97-AF65-F5344CB8AC3E}">
        <p14:creationId xmlns:p14="http://schemas.microsoft.com/office/powerpoint/2010/main" val="385755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8B49C6-263E-964A-A926-8C3ACF32D039}" type="slidenum">
              <a:rPr lang="en-US" smtClean="0"/>
              <a:t>36</a:t>
            </a:fld>
            <a:endParaRPr lang="en-US"/>
          </a:p>
        </p:txBody>
      </p:sp>
    </p:spTree>
    <p:extLst>
      <p:ext uri="{BB962C8B-B14F-4D97-AF65-F5344CB8AC3E}">
        <p14:creationId xmlns:p14="http://schemas.microsoft.com/office/powerpoint/2010/main" val="27525895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8B49C6-263E-964A-A926-8C3ACF32D039}" type="slidenum">
              <a:rPr lang="en-US" smtClean="0"/>
              <a:t>37</a:t>
            </a:fld>
            <a:endParaRPr lang="en-US"/>
          </a:p>
        </p:txBody>
      </p:sp>
    </p:spTree>
    <p:extLst>
      <p:ext uri="{BB962C8B-B14F-4D97-AF65-F5344CB8AC3E}">
        <p14:creationId xmlns:p14="http://schemas.microsoft.com/office/powerpoint/2010/main" val="40584518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8B49C6-263E-964A-A926-8C3ACF32D039}" type="slidenum">
              <a:rPr lang="en-US" smtClean="0"/>
              <a:t>38</a:t>
            </a:fld>
            <a:endParaRPr lang="en-US"/>
          </a:p>
        </p:txBody>
      </p:sp>
    </p:spTree>
    <p:extLst>
      <p:ext uri="{BB962C8B-B14F-4D97-AF65-F5344CB8AC3E}">
        <p14:creationId xmlns:p14="http://schemas.microsoft.com/office/powerpoint/2010/main" val="1257344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8B49C6-263E-964A-A926-8C3ACF32D039}" type="slidenum">
              <a:rPr lang="en-US" smtClean="0"/>
              <a:t>6</a:t>
            </a:fld>
            <a:endParaRPr lang="en-US"/>
          </a:p>
        </p:txBody>
      </p:sp>
    </p:spTree>
    <p:extLst>
      <p:ext uri="{BB962C8B-B14F-4D97-AF65-F5344CB8AC3E}">
        <p14:creationId xmlns:p14="http://schemas.microsoft.com/office/powerpoint/2010/main" val="1257606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8B49C6-263E-964A-A926-8C3ACF32D039}" type="slidenum">
              <a:rPr lang="en-US" smtClean="0"/>
              <a:t>7</a:t>
            </a:fld>
            <a:endParaRPr lang="en-US"/>
          </a:p>
        </p:txBody>
      </p:sp>
    </p:spTree>
    <p:extLst>
      <p:ext uri="{BB962C8B-B14F-4D97-AF65-F5344CB8AC3E}">
        <p14:creationId xmlns:p14="http://schemas.microsoft.com/office/powerpoint/2010/main" val="1380079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8B49C6-263E-964A-A926-8C3ACF32D039}" type="slidenum">
              <a:rPr lang="en-US" smtClean="0"/>
              <a:t>8</a:t>
            </a:fld>
            <a:endParaRPr lang="en-US"/>
          </a:p>
        </p:txBody>
      </p:sp>
    </p:spTree>
    <p:extLst>
      <p:ext uri="{BB962C8B-B14F-4D97-AF65-F5344CB8AC3E}">
        <p14:creationId xmlns:p14="http://schemas.microsoft.com/office/powerpoint/2010/main" val="2766591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8B49C6-263E-964A-A926-8C3ACF32D039}" type="slidenum">
              <a:rPr lang="en-US" smtClean="0"/>
              <a:t>9</a:t>
            </a:fld>
            <a:endParaRPr lang="en-US"/>
          </a:p>
        </p:txBody>
      </p:sp>
    </p:spTree>
    <p:extLst>
      <p:ext uri="{BB962C8B-B14F-4D97-AF65-F5344CB8AC3E}">
        <p14:creationId xmlns:p14="http://schemas.microsoft.com/office/powerpoint/2010/main" val="3138865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8B49C6-263E-964A-A926-8C3ACF32D039}" type="slidenum">
              <a:rPr lang="en-US" smtClean="0"/>
              <a:t>10</a:t>
            </a:fld>
            <a:endParaRPr lang="en-US"/>
          </a:p>
        </p:txBody>
      </p:sp>
    </p:spTree>
    <p:extLst>
      <p:ext uri="{BB962C8B-B14F-4D97-AF65-F5344CB8AC3E}">
        <p14:creationId xmlns:p14="http://schemas.microsoft.com/office/powerpoint/2010/main" val="2755379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8B49C6-263E-964A-A926-8C3ACF32D039}" type="slidenum">
              <a:rPr lang="en-US" smtClean="0"/>
              <a:t>11</a:t>
            </a:fld>
            <a:endParaRPr lang="en-US"/>
          </a:p>
        </p:txBody>
      </p:sp>
    </p:spTree>
    <p:extLst>
      <p:ext uri="{BB962C8B-B14F-4D97-AF65-F5344CB8AC3E}">
        <p14:creationId xmlns:p14="http://schemas.microsoft.com/office/powerpoint/2010/main" val="1954982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3F94F9CF-FE73-C4CE-DDDB-503C78575407}"/>
              </a:ext>
            </a:extLst>
          </p:cNvPr>
          <p:cNvSpPr/>
          <p:nvPr userDrawn="1"/>
        </p:nvSpPr>
        <p:spPr>
          <a:xfrm>
            <a:off x="5462685" y="-3168613"/>
            <a:ext cx="7403055" cy="8131637"/>
          </a:xfrm>
          <a:prstGeom prst="roundRect">
            <a:avLst>
              <a:gd name="adj" fmla="val 9411"/>
            </a:avLst>
          </a:prstGeom>
          <a:solidFill>
            <a:srgbClr val="0E94B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E94BA"/>
              </a:solidFill>
            </a:endParaRPr>
          </a:p>
        </p:txBody>
      </p:sp>
      <p:sp>
        <p:nvSpPr>
          <p:cNvPr id="4" name="Text Placeholder 3">
            <a:extLst>
              <a:ext uri="{FF2B5EF4-FFF2-40B4-BE49-F238E27FC236}">
                <a16:creationId xmlns:a16="http://schemas.microsoft.com/office/drawing/2014/main" id="{1EE0D387-12CE-48D8-FD1E-465D40902C5A}"/>
              </a:ext>
            </a:extLst>
          </p:cNvPr>
          <p:cNvSpPr>
            <a:spLocks noGrp="1"/>
          </p:cNvSpPr>
          <p:nvPr>
            <p:ph type="body" sz="quarter" idx="11" hasCustomPrompt="1"/>
          </p:nvPr>
        </p:nvSpPr>
        <p:spPr>
          <a:xfrm>
            <a:off x="6012290" y="1555036"/>
            <a:ext cx="6096000" cy="2000251"/>
          </a:xfrm>
          <a:prstGeom prst="rect">
            <a:avLst/>
          </a:prstGeom>
        </p:spPr>
        <p:txBody>
          <a:bodyPr/>
          <a:lstStyle>
            <a:lvl1pPr marL="0" indent="0">
              <a:buNone/>
              <a:defRPr sz="4200">
                <a:solidFill>
                  <a:schemeClr val="bg1"/>
                </a:solidFill>
                <a:latin typeface="Georgia" panose="02040502050405020303" pitchFamily="18" charset="0"/>
              </a:defRPr>
            </a:lvl1pPr>
            <a:lvl2pPr marL="457200" indent="0">
              <a:buNone/>
              <a:defRPr sz="4200">
                <a:solidFill>
                  <a:schemeClr val="bg1"/>
                </a:solidFill>
                <a:latin typeface="Georgia" panose="02040502050405020303" pitchFamily="18" charset="0"/>
              </a:defRPr>
            </a:lvl2pPr>
            <a:lvl3pPr marL="914400" indent="0">
              <a:buNone/>
              <a:defRPr sz="4200">
                <a:solidFill>
                  <a:schemeClr val="bg1"/>
                </a:solidFill>
                <a:latin typeface="Georgia" panose="02040502050405020303" pitchFamily="18" charset="0"/>
              </a:defRPr>
            </a:lvl3pPr>
            <a:lvl4pPr marL="1371600" indent="0">
              <a:buNone/>
              <a:defRPr sz="4200">
                <a:solidFill>
                  <a:schemeClr val="bg1"/>
                </a:solidFill>
                <a:latin typeface="Georgia" panose="02040502050405020303" pitchFamily="18" charset="0"/>
              </a:defRPr>
            </a:lvl4pPr>
            <a:lvl5pPr marL="1828800" indent="0">
              <a:buNone/>
              <a:defRPr sz="4200">
                <a:solidFill>
                  <a:schemeClr val="bg1"/>
                </a:solidFill>
                <a:latin typeface="Georgia" panose="02040502050405020303" pitchFamily="18" charset="0"/>
              </a:defRPr>
            </a:lvl5pPr>
          </a:lstStyle>
          <a:p>
            <a:pPr>
              <a:lnSpc>
                <a:spcPct val="100000"/>
              </a:lnSpc>
            </a:pPr>
            <a:r>
              <a:rPr lang="en-US" sz="4200" baseline="0">
                <a:solidFill>
                  <a:schemeClr val="bg1"/>
                </a:solidFill>
                <a:latin typeface="Georgia" panose="02040502050405020303" pitchFamily="18" charset="0"/>
              </a:rPr>
              <a:t>Dynamic, experiential learning proven to change student lives</a:t>
            </a:r>
          </a:p>
        </p:txBody>
      </p:sp>
      <p:sp>
        <p:nvSpPr>
          <p:cNvPr id="11" name="Text Placeholder 7">
            <a:extLst>
              <a:ext uri="{FF2B5EF4-FFF2-40B4-BE49-F238E27FC236}">
                <a16:creationId xmlns:a16="http://schemas.microsoft.com/office/drawing/2014/main" id="{43AC1E7B-EDF3-B2F1-4B14-C1B58B8BB881}"/>
              </a:ext>
            </a:extLst>
          </p:cNvPr>
          <p:cNvSpPr>
            <a:spLocks noGrp="1"/>
          </p:cNvSpPr>
          <p:nvPr>
            <p:ph type="body" sz="quarter" idx="12" hasCustomPrompt="1"/>
          </p:nvPr>
        </p:nvSpPr>
        <p:spPr>
          <a:xfrm>
            <a:off x="6011021" y="3858653"/>
            <a:ext cx="6110715" cy="633412"/>
          </a:xfrm>
          <a:prstGeom prst="rect">
            <a:avLst/>
          </a:prstGeom>
        </p:spPr>
        <p:txBody>
          <a:bodyPr/>
          <a:lstStyle>
            <a:lvl1pPr marL="0" indent="0">
              <a:buNone/>
              <a:defRPr sz="2200">
                <a:solidFill>
                  <a:schemeClr val="bg1"/>
                </a:solidFill>
                <a:latin typeface="Arial" panose="020B0604020202020204" pitchFamily="34" charset="0"/>
                <a:cs typeface="Arial" panose="020B0604020202020204" pitchFamily="34" charset="0"/>
              </a:defRPr>
            </a:lvl1pPr>
            <a:lvl2pPr>
              <a:defRPr sz="2200">
                <a:solidFill>
                  <a:schemeClr val="bg1"/>
                </a:solidFill>
                <a:latin typeface="Arial" panose="020B0604020202020204" pitchFamily="34" charset="0"/>
                <a:cs typeface="Arial" panose="020B0604020202020204" pitchFamily="34" charset="0"/>
              </a:defRPr>
            </a:lvl2pPr>
            <a:lvl3pPr>
              <a:defRPr sz="2200">
                <a:solidFill>
                  <a:schemeClr val="bg1"/>
                </a:solidFill>
                <a:latin typeface="Arial" panose="020B0604020202020204" pitchFamily="34" charset="0"/>
                <a:cs typeface="Arial" panose="020B0604020202020204" pitchFamily="34" charset="0"/>
              </a:defRPr>
            </a:lvl3pPr>
            <a:lvl4pPr>
              <a:defRPr sz="2200">
                <a:solidFill>
                  <a:schemeClr val="bg1"/>
                </a:solidFill>
                <a:latin typeface="Arial" panose="020B0604020202020204" pitchFamily="34" charset="0"/>
                <a:cs typeface="Arial" panose="020B0604020202020204" pitchFamily="34" charset="0"/>
              </a:defRPr>
            </a:lvl4pPr>
            <a:lvl5pPr>
              <a:defRPr sz="2200">
                <a:solidFill>
                  <a:schemeClr val="bg1"/>
                </a:solidFill>
                <a:latin typeface="Arial" panose="020B0604020202020204" pitchFamily="34" charset="0"/>
                <a:cs typeface="Arial" panose="020B0604020202020204" pitchFamily="34" charset="0"/>
              </a:defRPr>
            </a:lvl5pPr>
          </a:lstStyle>
          <a:p>
            <a:pPr lvl="0"/>
            <a:r>
              <a:rPr lang="en-US"/>
              <a:t>Date</a:t>
            </a:r>
          </a:p>
        </p:txBody>
      </p:sp>
      <p:cxnSp>
        <p:nvCxnSpPr>
          <p:cNvPr id="16" name="Straight Connector 15">
            <a:extLst>
              <a:ext uri="{FF2B5EF4-FFF2-40B4-BE49-F238E27FC236}">
                <a16:creationId xmlns:a16="http://schemas.microsoft.com/office/drawing/2014/main" id="{EE862A29-B6F0-7DF2-57A2-793D02E94B7A}"/>
              </a:ext>
            </a:extLst>
          </p:cNvPr>
          <p:cNvCxnSpPr>
            <a:cxnSpLocks/>
          </p:cNvCxnSpPr>
          <p:nvPr userDrawn="1"/>
        </p:nvCxnSpPr>
        <p:spPr>
          <a:xfrm>
            <a:off x="6108500" y="1287942"/>
            <a:ext cx="5530186" cy="0"/>
          </a:xfrm>
          <a:prstGeom prst="line">
            <a:avLst/>
          </a:prstGeom>
          <a:ln w="38100">
            <a:solidFill>
              <a:srgbClr val="FAA51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2724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EAA9BCD-838F-72B8-B50F-BFA09521FC51}"/>
              </a:ext>
            </a:extLst>
          </p:cNvPr>
          <p:cNvSpPr>
            <a:spLocks noGrp="1"/>
          </p:cNvSpPr>
          <p:nvPr>
            <p:ph type="body" sz="quarter" idx="11" hasCustomPrompt="1"/>
          </p:nvPr>
        </p:nvSpPr>
        <p:spPr>
          <a:xfrm>
            <a:off x="831849" y="2297664"/>
            <a:ext cx="8298703" cy="1335551"/>
          </a:xfrm>
          <a:prstGeom prst="rect">
            <a:avLst/>
          </a:prstGeom>
        </p:spPr>
        <p:txBody>
          <a:bodyPr/>
          <a:lstStyle>
            <a:lvl1pPr marL="0" indent="0">
              <a:buNone/>
              <a:defRPr sz="4200">
                <a:solidFill>
                  <a:schemeClr val="bg1"/>
                </a:solidFill>
                <a:latin typeface="Georgia" panose="02040502050405020303" pitchFamily="18" charset="0"/>
              </a:defRPr>
            </a:lvl1pPr>
            <a:lvl2pPr marL="457200" indent="0">
              <a:buNone/>
              <a:defRPr sz="4200">
                <a:solidFill>
                  <a:schemeClr val="bg1"/>
                </a:solidFill>
                <a:latin typeface="Georgia" panose="02040502050405020303" pitchFamily="18" charset="0"/>
              </a:defRPr>
            </a:lvl2pPr>
            <a:lvl3pPr marL="914400" indent="0">
              <a:buNone/>
              <a:defRPr sz="4200">
                <a:solidFill>
                  <a:schemeClr val="bg1"/>
                </a:solidFill>
                <a:latin typeface="Georgia" panose="02040502050405020303" pitchFamily="18" charset="0"/>
              </a:defRPr>
            </a:lvl3pPr>
            <a:lvl4pPr marL="1371600" indent="0">
              <a:buNone/>
              <a:defRPr sz="4200">
                <a:solidFill>
                  <a:schemeClr val="bg1"/>
                </a:solidFill>
                <a:latin typeface="Georgia" panose="02040502050405020303" pitchFamily="18" charset="0"/>
              </a:defRPr>
            </a:lvl4pPr>
            <a:lvl5pPr marL="1828800" indent="0">
              <a:buNone/>
              <a:defRPr sz="4200">
                <a:solidFill>
                  <a:schemeClr val="bg1"/>
                </a:solidFill>
                <a:latin typeface="Georgia" panose="02040502050405020303" pitchFamily="18" charset="0"/>
              </a:defRPr>
            </a:lvl5pPr>
          </a:lstStyle>
          <a:p>
            <a:pPr>
              <a:lnSpc>
                <a:spcPct val="100000"/>
              </a:lnSpc>
            </a:pPr>
            <a:r>
              <a:rPr lang="en-US" sz="4200" baseline="0">
                <a:solidFill>
                  <a:schemeClr val="bg1"/>
                </a:solidFill>
                <a:latin typeface="Georgia" panose="02040502050405020303" pitchFamily="18" charset="0"/>
              </a:rPr>
              <a:t>Dynamic, experiential learning proven to change student lives</a:t>
            </a:r>
          </a:p>
        </p:txBody>
      </p:sp>
      <p:sp>
        <p:nvSpPr>
          <p:cNvPr id="5" name="Text Placeholder 7">
            <a:extLst>
              <a:ext uri="{FF2B5EF4-FFF2-40B4-BE49-F238E27FC236}">
                <a16:creationId xmlns:a16="http://schemas.microsoft.com/office/drawing/2014/main" id="{4CB2472D-7FFE-846F-7400-F5D57F3DEE63}"/>
              </a:ext>
            </a:extLst>
          </p:cNvPr>
          <p:cNvSpPr>
            <a:spLocks noGrp="1"/>
          </p:cNvSpPr>
          <p:nvPr>
            <p:ph type="body" sz="quarter" idx="12"/>
          </p:nvPr>
        </p:nvSpPr>
        <p:spPr>
          <a:xfrm>
            <a:off x="831849" y="3866385"/>
            <a:ext cx="6110715" cy="633412"/>
          </a:xfrm>
          <a:prstGeom prst="rect">
            <a:avLst/>
          </a:prstGeo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a:defRPr sz="2200">
                <a:solidFill>
                  <a:schemeClr val="bg1"/>
                </a:solidFill>
                <a:latin typeface="Arial" panose="020B0604020202020204" pitchFamily="34" charset="0"/>
                <a:cs typeface="Arial" panose="020B0604020202020204" pitchFamily="34" charset="0"/>
              </a:defRPr>
            </a:lvl2pPr>
            <a:lvl3pPr>
              <a:defRPr sz="2200">
                <a:solidFill>
                  <a:schemeClr val="bg1"/>
                </a:solidFill>
                <a:latin typeface="Arial" panose="020B0604020202020204" pitchFamily="34" charset="0"/>
                <a:cs typeface="Arial" panose="020B0604020202020204" pitchFamily="34" charset="0"/>
              </a:defRPr>
            </a:lvl3pPr>
            <a:lvl4pPr>
              <a:defRPr sz="2200">
                <a:solidFill>
                  <a:schemeClr val="bg1"/>
                </a:solidFill>
                <a:latin typeface="Arial" panose="020B0604020202020204" pitchFamily="34" charset="0"/>
                <a:cs typeface="Arial" panose="020B0604020202020204" pitchFamily="34" charset="0"/>
              </a:defRPr>
            </a:lvl4pPr>
            <a:lvl5pPr>
              <a:defRPr sz="2200">
                <a:solidFill>
                  <a:schemeClr val="bg1"/>
                </a:solidFill>
                <a:latin typeface="Arial" panose="020B0604020202020204" pitchFamily="34" charset="0"/>
                <a:cs typeface="Arial" panose="020B0604020202020204" pitchFamily="34" charset="0"/>
              </a:defRPr>
            </a:lvl5pPr>
          </a:lstStyle>
          <a:p>
            <a:pPr lvl="0"/>
            <a:endParaRPr lang="en-US"/>
          </a:p>
        </p:txBody>
      </p:sp>
    </p:spTree>
    <p:extLst>
      <p:ext uri="{BB962C8B-B14F-4D97-AF65-F5344CB8AC3E}">
        <p14:creationId xmlns:p14="http://schemas.microsoft.com/office/powerpoint/2010/main" val="3619049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84B650"/>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D5F573F-3814-DD78-846B-E412D9D88221}"/>
              </a:ext>
            </a:extLst>
          </p:cNvPr>
          <p:cNvSpPr>
            <a:spLocks noGrp="1"/>
          </p:cNvSpPr>
          <p:nvPr>
            <p:ph type="body" sz="quarter" idx="11" hasCustomPrompt="1"/>
          </p:nvPr>
        </p:nvSpPr>
        <p:spPr>
          <a:xfrm>
            <a:off x="831849" y="2297664"/>
            <a:ext cx="8298703" cy="1311167"/>
          </a:xfrm>
          <a:prstGeom prst="rect">
            <a:avLst/>
          </a:prstGeom>
        </p:spPr>
        <p:txBody>
          <a:bodyPr/>
          <a:lstStyle>
            <a:lvl1pPr marL="0" indent="0">
              <a:buNone/>
              <a:defRPr sz="4200">
                <a:solidFill>
                  <a:schemeClr val="bg1"/>
                </a:solidFill>
                <a:latin typeface="Georgia" panose="02040502050405020303" pitchFamily="18" charset="0"/>
              </a:defRPr>
            </a:lvl1pPr>
            <a:lvl2pPr marL="457200" indent="0">
              <a:buNone/>
              <a:defRPr sz="4200">
                <a:solidFill>
                  <a:schemeClr val="bg1"/>
                </a:solidFill>
                <a:latin typeface="Georgia" panose="02040502050405020303" pitchFamily="18" charset="0"/>
              </a:defRPr>
            </a:lvl2pPr>
            <a:lvl3pPr marL="914400" indent="0">
              <a:buNone/>
              <a:defRPr sz="4200">
                <a:solidFill>
                  <a:schemeClr val="bg1"/>
                </a:solidFill>
                <a:latin typeface="Georgia" panose="02040502050405020303" pitchFamily="18" charset="0"/>
              </a:defRPr>
            </a:lvl3pPr>
            <a:lvl4pPr marL="1371600" indent="0">
              <a:buNone/>
              <a:defRPr sz="4200">
                <a:solidFill>
                  <a:schemeClr val="bg1"/>
                </a:solidFill>
                <a:latin typeface="Georgia" panose="02040502050405020303" pitchFamily="18" charset="0"/>
              </a:defRPr>
            </a:lvl4pPr>
            <a:lvl5pPr marL="1828800" indent="0">
              <a:buNone/>
              <a:defRPr sz="4200">
                <a:solidFill>
                  <a:schemeClr val="bg1"/>
                </a:solidFill>
                <a:latin typeface="Georgia" panose="02040502050405020303" pitchFamily="18" charset="0"/>
              </a:defRPr>
            </a:lvl5pPr>
          </a:lstStyle>
          <a:p>
            <a:pPr>
              <a:lnSpc>
                <a:spcPct val="100000"/>
              </a:lnSpc>
            </a:pPr>
            <a:r>
              <a:rPr lang="en-US" sz="4200" baseline="0">
                <a:solidFill>
                  <a:schemeClr val="bg1"/>
                </a:solidFill>
                <a:latin typeface="Georgia" panose="02040502050405020303" pitchFamily="18" charset="0"/>
              </a:rPr>
              <a:t>Dynamic, experiential learning proven to change student lives</a:t>
            </a:r>
          </a:p>
        </p:txBody>
      </p:sp>
      <p:sp>
        <p:nvSpPr>
          <p:cNvPr id="6" name="Text Placeholder 7">
            <a:extLst>
              <a:ext uri="{FF2B5EF4-FFF2-40B4-BE49-F238E27FC236}">
                <a16:creationId xmlns:a16="http://schemas.microsoft.com/office/drawing/2014/main" id="{B8E0CAF2-8733-8257-6CF8-4B18E2CB3C6C}"/>
              </a:ext>
            </a:extLst>
          </p:cNvPr>
          <p:cNvSpPr>
            <a:spLocks noGrp="1"/>
          </p:cNvSpPr>
          <p:nvPr>
            <p:ph type="body" sz="quarter" idx="12"/>
          </p:nvPr>
        </p:nvSpPr>
        <p:spPr>
          <a:xfrm>
            <a:off x="831849" y="3866385"/>
            <a:ext cx="6110715" cy="633412"/>
          </a:xfrm>
          <a:prstGeom prst="rect">
            <a:avLst/>
          </a:prstGeo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a:defRPr sz="2200">
                <a:solidFill>
                  <a:schemeClr val="bg1"/>
                </a:solidFill>
                <a:latin typeface="Arial" panose="020B0604020202020204" pitchFamily="34" charset="0"/>
                <a:cs typeface="Arial" panose="020B0604020202020204" pitchFamily="34" charset="0"/>
              </a:defRPr>
            </a:lvl2pPr>
            <a:lvl3pPr>
              <a:defRPr sz="2200">
                <a:solidFill>
                  <a:schemeClr val="bg1"/>
                </a:solidFill>
                <a:latin typeface="Arial" panose="020B0604020202020204" pitchFamily="34" charset="0"/>
                <a:cs typeface="Arial" panose="020B0604020202020204" pitchFamily="34" charset="0"/>
              </a:defRPr>
            </a:lvl3pPr>
            <a:lvl4pPr>
              <a:defRPr sz="2200">
                <a:solidFill>
                  <a:schemeClr val="bg1"/>
                </a:solidFill>
                <a:latin typeface="Arial" panose="020B0604020202020204" pitchFamily="34" charset="0"/>
                <a:cs typeface="Arial" panose="020B0604020202020204" pitchFamily="34" charset="0"/>
              </a:defRPr>
            </a:lvl4pPr>
            <a:lvl5pPr>
              <a:defRPr sz="2200">
                <a:solidFill>
                  <a:schemeClr val="bg1"/>
                </a:solidFill>
                <a:latin typeface="Arial" panose="020B0604020202020204" pitchFamily="34" charset="0"/>
                <a:cs typeface="Arial" panose="020B0604020202020204" pitchFamily="34" charset="0"/>
              </a:defRPr>
            </a:lvl5pPr>
          </a:lstStyle>
          <a:p>
            <a:pPr lvl="0"/>
            <a:endParaRPr lang="en-US"/>
          </a:p>
        </p:txBody>
      </p:sp>
    </p:spTree>
    <p:extLst>
      <p:ext uri="{BB962C8B-B14F-4D97-AF65-F5344CB8AC3E}">
        <p14:creationId xmlns:p14="http://schemas.microsoft.com/office/powerpoint/2010/main" val="465620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FAA519"/>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6CC4306-6B8B-38EF-9607-5B4DF57B7CF6}"/>
              </a:ext>
            </a:extLst>
          </p:cNvPr>
          <p:cNvSpPr>
            <a:spLocks noGrp="1"/>
          </p:cNvSpPr>
          <p:nvPr>
            <p:ph type="body" sz="quarter" idx="11" hasCustomPrompt="1"/>
          </p:nvPr>
        </p:nvSpPr>
        <p:spPr>
          <a:xfrm>
            <a:off x="831849" y="2297664"/>
            <a:ext cx="8298703" cy="1323359"/>
          </a:xfrm>
          <a:prstGeom prst="rect">
            <a:avLst/>
          </a:prstGeom>
        </p:spPr>
        <p:txBody>
          <a:bodyPr/>
          <a:lstStyle>
            <a:lvl1pPr marL="0" indent="0">
              <a:buNone/>
              <a:defRPr sz="4200">
                <a:solidFill>
                  <a:schemeClr val="bg1"/>
                </a:solidFill>
                <a:latin typeface="Georgia" panose="02040502050405020303" pitchFamily="18" charset="0"/>
              </a:defRPr>
            </a:lvl1pPr>
            <a:lvl2pPr marL="457200" indent="0">
              <a:buNone/>
              <a:defRPr sz="4200">
                <a:solidFill>
                  <a:schemeClr val="bg1"/>
                </a:solidFill>
                <a:latin typeface="Georgia" panose="02040502050405020303" pitchFamily="18" charset="0"/>
              </a:defRPr>
            </a:lvl2pPr>
            <a:lvl3pPr marL="914400" indent="0">
              <a:buNone/>
              <a:defRPr sz="4200">
                <a:solidFill>
                  <a:schemeClr val="bg1"/>
                </a:solidFill>
                <a:latin typeface="Georgia" panose="02040502050405020303" pitchFamily="18" charset="0"/>
              </a:defRPr>
            </a:lvl3pPr>
            <a:lvl4pPr marL="1371600" indent="0">
              <a:buNone/>
              <a:defRPr sz="4200">
                <a:solidFill>
                  <a:schemeClr val="bg1"/>
                </a:solidFill>
                <a:latin typeface="Georgia" panose="02040502050405020303" pitchFamily="18" charset="0"/>
              </a:defRPr>
            </a:lvl4pPr>
            <a:lvl5pPr marL="1828800" indent="0">
              <a:buNone/>
              <a:defRPr sz="4200">
                <a:solidFill>
                  <a:schemeClr val="bg1"/>
                </a:solidFill>
                <a:latin typeface="Georgia" panose="02040502050405020303" pitchFamily="18" charset="0"/>
              </a:defRPr>
            </a:lvl5pPr>
          </a:lstStyle>
          <a:p>
            <a:pPr>
              <a:lnSpc>
                <a:spcPct val="100000"/>
              </a:lnSpc>
            </a:pPr>
            <a:r>
              <a:rPr lang="en-US" sz="4200" baseline="0">
                <a:solidFill>
                  <a:schemeClr val="bg1"/>
                </a:solidFill>
                <a:latin typeface="Georgia" panose="02040502050405020303" pitchFamily="18" charset="0"/>
              </a:rPr>
              <a:t>Dynamic, experiential learning proven to change student lives</a:t>
            </a:r>
          </a:p>
        </p:txBody>
      </p:sp>
      <p:sp>
        <p:nvSpPr>
          <p:cNvPr id="6" name="Text Placeholder 7">
            <a:extLst>
              <a:ext uri="{FF2B5EF4-FFF2-40B4-BE49-F238E27FC236}">
                <a16:creationId xmlns:a16="http://schemas.microsoft.com/office/drawing/2014/main" id="{D12AB028-9E8C-E67F-41F1-B91ED473181F}"/>
              </a:ext>
            </a:extLst>
          </p:cNvPr>
          <p:cNvSpPr>
            <a:spLocks noGrp="1"/>
          </p:cNvSpPr>
          <p:nvPr>
            <p:ph type="body" sz="quarter" idx="12"/>
          </p:nvPr>
        </p:nvSpPr>
        <p:spPr>
          <a:xfrm>
            <a:off x="831849" y="3866385"/>
            <a:ext cx="6110715" cy="633412"/>
          </a:xfrm>
          <a:prstGeom prst="rect">
            <a:avLst/>
          </a:prstGeo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a:defRPr sz="2200">
                <a:solidFill>
                  <a:schemeClr val="bg1"/>
                </a:solidFill>
                <a:latin typeface="Arial" panose="020B0604020202020204" pitchFamily="34" charset="0"/>
                <a:cs typeface="Arial" panose="020B0604020202020204" pitchFamily="34" charset="0"/>
              </a:defRPr>
            </a:lvl2pPr>
            <a:lvl3pPr>
              <a:defRPr sz="2200">
                <a:solidFill>
                  <a:schemeClr val="bg1"/>
                </a:solidFill>
                <a:latin typeface="Arial" panose="020B0604020202020204" pitchFamily="34" charset="0"/>
                <a:cs typeface="Arial" panose="020B0604020202020204" pitchFamily="34" charset="0"/>
              </a:defRPr>
            </a:lvl3pPr>
            <a:lvl4pPr>
              <a:defRPr sz="2200">
                <a:solidFill>
                  <a:schemeClr val="bg1"/>
                </a:solidFill>
                <a:latin typeface="Arial" panose="020B0604020202020204" pitchFamily="34" charset="0"/>
                <a:cs typeface="Arial" panose="020B0604020202020204" pitchFamily="34" charset="0"/>
              </a:defRPr>
            </a:lvl4pPr>
            <a:lvl5pPr>
              <a:defRPr sz="2200">
                <a:solidFill>
                  <a:schemeClr val="bg1"/>
                </a:solidFill>
                <a:latin typeface="Arial" panose="020B0604020202020204" pitchFamily="34" charset="0"/>
                <a:cs typeface="Arial" panose="020B0604020202020204" pitchFamily="34" charset="0"/>
              </a:defRPr>
            </a:lvl5pPr>
          </a:lstStyle>
          <a:p>
            <a:pPr lvl="0"/>
            <a:endParaRPr lang="en-US"/>
          </a:p>
        </p:txBody>
      </p:sp>
    </p:spTree>
    <p:extLst>
      <p:ext uri="{BB962C8B-B14F-4D97-AF65-F5344CB8AC3E}">
        <p14:creationId xmlns:p14="http://schemas.microsoft.com/office/powerpoint/2010/main" val="129162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C3D8E7"/>
        </a:solidFill>
        <a:effectLst/>
      </p:bgPr>
    </p:bg>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48EE2A31-080F-0833-54FE-D0347FB0F29C}"/>
              </a:ext>
            </a:extLst>
          </p:cNvPr>
          <p:cNvSpPr>
            <a:spLocks noGrp="1"/>
          </p:cNvSpPr>
          <p:nvPr>
            <p:ph type="body" sz="quarter" idx="13"/>
          </p:nvPr>
        </p:nvSpPr>
        <p:spPr>
          <a:xfrm>
            <a:off x="831849" y="3866385"/>
            <a:ext cx="7997825" cy="719350"/>
          </a:xfrm>
          <a:prstGeom prst="rect">
            <a:avLst/>
          </a:prstGeom>
        </p:spPr>
        <p:txBody>
          <a:bodyPr/>
          <a:lstStyle>
            <a:lvl1pPr marL="0" indent="0">
              <a:buNone/>
              <a:defRPr sz="2400">
                <a:solidFill>
                  <a:srgbClr val="0A3C55"/>
                </a:solidFill>
                <a:latin typeface="Arial" panose="020B0604020202020204" pitchFamily="34" charset="0"/>
                <a:cs typeface="Arial" panose="020B0604020202020204" pitchFamily="34" charset="0"/>
              </a:defRPr>
            </a:lvl1pPr>
            <a:lvl2pPr marL="457200" indent="0">
              <a:buNone/>
              <a:defRPr sz="4200">
                <a:solidFill>
                  <a:srgbClr val="0A3C55"/>
                </a:solidFill>
                <a:latin typeface="Georgia" panose="02040502050405020303" pitchFamily="18" charset="0"/>
              </a:defRPr>
            </a:lvl2pPr>
            <a:lvl3pPr marL="914400" indent="0">
              <a:buNone/>
              <a:defRPr sz="4200">
                <a:solidFill>
                  <a:srgbClr val="0A3C55"/>
                </a:solidFill>
                <a:latin typeface="Georgia" panose="02040502050405020303" pitchFamily="18" charset="0"/>
              </a:defRPr>
            </a:lvl3pPr>
            <a:lvl4pPr marL="1371600" indent="0">
              <a:buNone/>
              <a:defRPr sz="4200">
                <a:solidFill>
                  <a:srgbClr val="0A3C55"/>
                </a:solidFill>
                <a:latin typeface="Georgia" panose="02040502050405020303" pitchFamily="18" charset="0"/>
              </a:defRPr>
            </a:lvl4pPr>
            <a:lvl5pPr marL="1828800" indent="0">
              <a:buNone/>
              <a:defRPr sz="4200">
                <a:solidFill>
                  <a:srgbClr val="0A3C55"/>
                </a:solidFill>
                <a:latin typeface="Georgia" panose="02040502050405020303" pitchFamily="18" charset="0"/>
              </a:defRPr>
            </a:lvl5pPr>
          </a:lstStyle>
          <a:p>
            <a:pPr lvl="0"/>
            <a:endParaRPr lang="en-US"/>
          </a:p>
        </p:txBody>
      </p:sp>
      <p:sp>
        <p:nvSpPr>
          <p:cNvPr id="14" name="Text Placeholder 3">
            <a:extLst>
              <a:ext uri="{FF2B5EF4-FFF2-40B4-BE49-F238E27FC236}">
                <a16:creationId xmlns:a16="http://schemas.microsoft.com/office/drawing/2014/main" id="{318BDEE3-CBCF-392D-6492-33209A9CC481}"/>
              </a:ext>
            </a:extLst>
          </p:cNvPr>
          <p:cNvSpPr>
            <a:spLocks noGrp="1"/>
          </p:cNvSpPr>
          <p:nvPr>
            <p:ph type="body" sz="quarter" idx="11" hasCustomPrompt="1"/>
          </p:nvPr>
        </p:nvSpPr>
        <p:spPr>
          <a:xfrm>
            <a:off x="831849" y="2297664"/>
            <a:ext cx="8298703" cy="1359935"/>
          </a:xfrm>
          <a:prstGeom prst="rect">
            <a:avLst/>
          </a:prstGeom>
        </p:spPr>
        <p:txBody>
          <a:bodyPr/>
          <a:lstStyle>
            <a:lvl1pPr marL="0" indent="0">
              <a:buNone/>
              <a:defRPr sz="4200">
                <a:solidFill>
                  <a:srgbClr val="0A3C55"/>
                </a:solidFill>
                <a:latin typeface="Georgia" panose="02040502050405020303" pitchFamily="18" charset="0"/>
              </a:defRPr>
            </a:lvl1pPr>
            <a:lvl2pPr marL="457200" indent="0">
              <a:buNone/>
              <a:defRPr sz="4200">
                <a:solidFill>
                  <a:schemeClr val="bg1"/>
                </a:solidFill>
                <a:latin typeface="Georgia" panose="02040502050405020303" pitchFamily="18" charset="0"/>
              </a:defRPr>
            </a:lvl2pPr>
            <a:lvl3pPr marL="914400" indent="0">
              <a:buNone/>
              <a:defRPr sz="4200">
                <a:solidFill>
                  <a:schemeClr val="bg1"/>
                </a:solidFill>
                <a:latin typeface="Georgia" panose="02040502050405020303" pitchFamily="18" charset="0"/>
              </a:defRPr>
            </a:lvl3pPr>
            <a:lvl4pPr marL="1371600" indent="0">
              <a:buNone/>
              <a:defRPr sz="4200">
                <a:solidFill>
                  <a:schemeClr val="bg1"/>
                </a:solidFill>
                <a:latin typeface="Georgia" panose="02040502050405020303" pitchFamily="18" charset="0"/>
              </a:defRPr>
            </a:lvl4pPr>
            <a:lvl5pPr marL="1828800" indent="0">
              <a:buNone/>
              <a:defRPr sz="4200">
                <a:solidFill>
                  <a:schemeClr val="bg1"/>
                </a:solidFill>
                <a:latin typeface="Georgia" panose="02040502050405020303" pitchFamily="18" charset="0"/>
              </a:defRPr>
            </a:lvl5pPr>
          </a:lstStyle>
          <a:p>
            <a:pPr>
              <a:lnSpc>
                <a:spcPct val="100000"/>
              </a:lnSpc>
            </a:pPr>
            <a:r>
              <a:rPr lang="en-US" sz="4200" baseline="0">
                <a:solidFill>
                  <a:schemeClr val="bg1"/>
                </a:solidFill>
                <a:latin typeface="Georgia" panose="02040502050405020303" pitchFamily="18" charset="0"/>
              </a:rPr>
              <a:t>Dynamic, experiential learning proven to change student lives</a:t>
            </a:r>
          </a:p>
        </p:txBody>
      </p:sp>
    </p:spTree>
    <p:extLst>
      <p:ext uri="{BB962C8B-B14F-4D97-AF65-F5344CB8AC3E}">
        <p14:creationId xmlns:p14="http://schemas.microsoft.com/office/powerpoint/2010/main" val="13644997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245768FC-3C8B-AE4E-A1EF-7A317C9E1C7A}"/>
              </a:ext>
            </a:extLst>
          </p:cNvPr>
          <p:cNvSpPr/>
          <p:nvPr userDrawn="1"/>
        </p:nvSpPr>
        <p:spPr>
          <a:xfrm>
            <a:off x="5462685" y="-2765201"/>
            <a:ext cx="7403055" cy="8131637"/>
          </a:xfrm>
          <a:prstGeom prst="roundRect">
            <a:avLst>
              <a:gd name="adj" fmla="val 9411"/>
            </a:avLst>
          </a:prstGeom>
          <a:solidFill>
            <a:srgbClr val="FAA51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1DFF207F-39B6-B441-AC24-64F765759E10}"/>
              </a:ext>
            </a:extLst>
          </p:cNvPr>
          <p:cNvCxnSpPr>
            <a:cxnSpLocks/>
          </p:cNvCxnSpPr>
          <p:nvPr userDrawn="1"/>
        </p:nvCxnSpPr>
        <p:spPr>
          <a:xfrm>
            <a:off x="6108500" y="1287942"/>
            <a:ext cx="553018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88C2E2B9-A07E-CD59-6152-FDCFAD73609A}"/>
              </a:ext>
            </a:extLst>
          </p:cNvPr>
          <p:cNvSpPr>
            <a:spLocks noGrp="1"/>
          </p:cNvSpPr>
          <p:nvPr>
            <p:ph type="body" sz="quarter" idx="11" hasCustomPrompt="1"/>
          </p:nvPr>
        </p:nvSpPr>
        <p:spPr>
          <a:xfrm>
            <a:off x="6012290" y="1555036"/>
            <a:ext cx="6096000" cy="2000251"/>
          </a:xfrm>
          <a:prstGeom prst="rect">
            <a:avLst/>
          </a:prstGeom>
        </p:spPr>
        <p:txBody>
          <a:bodyPr/>
          <a:lstStyle>
            <a:lvl1pPr marL="0" indent="0">
              <a:buNone/>
              <a:defRPr sz="4200">
                <a:solidFill>
                  <a:schemeClr val="bg1"/>
                </a:solidFill>
                <a:latin typeface="Georgia" panose="02040502050405020303" pitchFamily="18" charset="0"/>
              </a:defRPr>
            </a:lvl1pPr>
            <a:lvl2pPr marL="457200" indent="0">
              <a:buNone/>
              <a:defRPr sz="4200">
                <a:solidFill>
                  <a:schemeClr val="bg1"/>
                </a:solidFill>
                <a:latin typeface="Georgia" panose="02040502050405020303" pitchFamily="18" charset="0"/>
              </a:defRPr>
            </a:lvl2pPr>
            <a:lvl3pPr marL="914400" indent="0">
              <a:buNone/>
              <a:defRPr sz="4200">
                <a:solidFill>
                  <a:schemeClr val="bg1"/>
                </a:solidFill>
                <a:latin typeface="Georgia" panose="02040502050405020303" pitchFamily="18" charset="0"/>
              </a:defRPr>
            </a:lvl3pPr>
            <a:lvl4pPr marL="1371600" indent="0">
              <a:buNone/>
              <a:defRPr sz="4200">
                <a:solidFill>
                  <a:schemeClr val="bg1"/>
                </a:solidFill>
                <a:latin typeface="Georgia" panose="02040502050405020303" pitchFamily="18" charset="0"/>
              </a:defRPr>
            </a:lvl4pPr>
            <a:lvl5pPr marL="1828800" indent="0">
              <a:buNone/>
              <a:defRPr sz="4200">
                <a:solidFill>
                  <a:schemeClr val="bg1"/>
                </a:solidFill>
                <a:latin typeface="Georgia" panose="02040502050405020303" pitchFamily="18" charset="0"/>
              </a:defRPr>
            </a:lvl5pPr>
          </a:lstStyle>
          <a:p>
            <a:pPr>
              <a:lnSpc>
                <a:spcPct val="100000"/>
              </a:lnSpc>
            </a:pPr>
            <a:r>
              <a:rPr lang="en-US" sz="4200" baseline="0">
                <a:solidFill>
                  <a:schemeClr val="bg1"/>
                </a:solidFill>
                <a:latin typeface="Georgia" panose="02040502050405020303" pitchFamily="18" charset="0"/>
              </a:rPr>
              <a:t>Dynamic, experiential learning proven to change student lives</a:t>
            </a:r>
          </a:p>
        </p:txBody>
      </p:sp>
      <p:sp>
        <p:nvSpPr>
          <p:cNvPr id="7" name="Text Placeholder 7">
            <a:extLst>
              <a:ext uri="{FF2B5EF4-FFF2-40B4-BE49-F238E27FC236}">
                <a16:creationId xmlns:a16="http://schemas.microsoft.com/office/drawing/2014/main" id="{36D3E85F-8B02-D204-98C0-EA5C7168AA0B}"/>
              </a:ext>
            </a:extLst>
          </p:cNvPr>
          <p:cNvSpPr>
            <a:spLocks noGrp="1"/>
          </p:cNvSpPr>
          <p:nvPr>
            <p:ph type="body" sz="quarter" idx="12" hasCustomPrompt="1"/>
          </p:nvPr>
        </p:nvSpPr>
        <p:spPr>
          <a:xfrm>
            <a:off x="6011021" y="3858653"/>
            <a:ext cx="6110715" cy="633412"/>
          </a:xfrm>
          <a:prstGeom prst="rect">
            <a:avLst/>
          </a:prstGeom>
        </p:spPr>
        <p:txBody>
          <a:bodyPr/>
          <a:lstStyle>
            <a:lvl1pPr marL="0" indent="0">
              <a:buNone/>
              <a:defRPr sz="2200">
                <a:solidFill>
                  <a:schemeClr val="bg1"/>
                </a:solidFill>
                <a:latin typeface="Arial" panose="020B0604020202020204" pitchFamily="34" charset="0"/>
                <a:cs typeface="Arial" panose="020B0604020202020204" pitchFamily="34" charset="0"/>
              </a:defRPr>
            </a:lvl1pPr>
            <a:lvl2pPr>
              <a:defRPr sz="2200">
                <a:solidFill>
                  <a:schemeClr val="bg1"/>
                </a:solidFill>
                <a:latin typeface="Arial" panose="020B0604020202020204" pitchFamily="34" charset="0"/>
                <a:cs typeface="Arial" panose="020B0604020202020204" pitchFamily="34" charset="0"/>
              </a:defRPr>
            </a:lvl2pPr>
            <a:lvl3pPr>
              <a:defRPr sz="2200">
                <a:solidFill>
                  <a:schemeClr val="bg1"/>
                </a:solidFill>
                <a:latin typeface="Arial" panose="020B0604020202020204" pitchFamily="34" charset="0"/>
                <a:cs typeface="Arial" panose="020B0604020202020204" pitchFamily="34" charset="0"/>
              </a:defRPr>
            </a:lvl3pPr>
            <a:lvl4pPr>
              <a:defRPr sz="2200">
                <a:solidFill>
                  <a:schemeClr val="bg1"/>
                </a:solidFill>
                <a:latin typeface="Arial" panose="020B0604020202020204" pitchFamily="34" charset="0"/>
                <a:cs typeface="Arial" panose="020B0604020202020204" pitchFamily="34" charset="0"/>
              </a:defRPr>
            </a:lvl4pPr>
            <a:lvl5pPr>
              <a:defRPr sz="2200">
                <a:solidFill>
                  <a:schemeClr val="bg1"/>
                </a:solidFill>
                <a:latin typeface="Arial" panose="020B0604020202020204" pitchFamily="34" charset="0"/>
                <a:cs typeface="Arial" panose="020B0604020202020204" pitchFamily="34" charset="0"/>
              </a:defRPr>
            </a:lvl5pPr>
          </a:lstStyle>
          <a:p>
            <a:pPr lvl="0"/>
            <a:r>
              <a:rPr lang="en-US"/>
              <a:t>Date</a:t>
            </a:r>
          </a:p>
        </p:txBody>
      </p:sp>
    </p:spTree>
    <p:extLst>
      <p:ext uri="{BB962C8B-B14F-4D97-AF65-F5344CB8AC3E}">
        <p14:creationId xmlns:p14="http://schemas.microsoft.com/office/powerpoint/2010/main" val="4263264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75FFD-5498-D440-8D3A-53599A7E9D96}"/>
              </a:ext>
            </a:extLst>
          </p:cNvPr>
          <p:cNvSpPr>
            <a:spLocks noGrp="1"/>
          </p:cNvSpPr>
          <p:nvPr>
            <p:ph type="title"/>
          </p:nvPr>
        </p:nvSpPr>
        <p:spPr>
          <a:xfrm>
            <a:off x="654914" y="335347"/>
            <a:ext cx="10515600" cy="597577"/>
          </a:xfrm>
          <a:prstGeom prst="rect">
            <a:avLst/>
          </a:prstGeom>
        </p:spPr>
        <p:txBody>
          <a:bodyPr/>
          <a:lstStyle>
            <a:lvl1pPr>
              <a:defRPr b="0"/>
            </a:lvl1pPr>
          </a:lstStyle>
          <a:p>
            <a:r>
              <a:rPr lang="en-US"/>
              <a:t>Click to edit Master title style</a:t>
            </a:r>
          </a:p>
        </p:txBody>
      </p:sp>
      <p:sp>
        <p:nvSpPr>
          <p:cNvPr id="7" name="audience (Accent)">
            <a:extLst>
              <a:ext uri="{FF2B5EF4-FFF2-40B4-BE49-F238E27FC236}">
                <a16:creationId xmlns:a16="http://schemas.microsoft.com/office/drawing/2014/main" id="{587E2D24-499B-5B4E-8800-889CAB2716E7}"/>
              </a:ext>
            </a:extLst>
          </p:cNvPr>
          <p:cNvSpPr txBox="1"/>
          <p:nvPr userDrawn="1"/>
        </p:nvSpPr>
        <p:spPr>
          <a:xfrm>
            <a:off x="11128008" y="6333524"/>
            <a:ext cx="694944" cy="286512"/>
          </a:xfrm>
          <a:prstGeom prst="rect">
            <a:avLst/>
          </a:prstGeom>
          <a:noFill/>
        </p:spPr>
        <p:txBody>
          <a:bodyPr vert="horz" rtlCol="0" anchor="t">
            <a:noAutofit/>
          </a:bodyPr>
          <a:lstStyle/>
          <a:p>
            <a:pPr marL="0" marR="0" lvl="0" indent="0" algn="r" defTabSz="965200" rtl="0" eaLnBrk="1" fontAlgn="base" latinLnBrk="0" hangingPunct="1">
              <a:lnSpc>
                <a:spcPct val="100000"/>
              </a:lnSpc>
              <a:spcBef>
                <a:spcPct val="0"/>
              </a:spcBef>
              <a:spcAft>
                <a:spcPct val="0"/>
              </a:spcAft>
              <a:buClrTx/>
              <a:buSzTx/>
              <a:buFontTx/>
              <a:buNone/>
              <a:tabLst/>
              <a:defRPr/>
            </a:pPr>
            <a:fld id="{8D2E3AEF-7DA9-A04D-B526-242E4340C88D}" type="slidenum">
              <a:rPr kumimoji="0" lang="en-US" sz="1200" b="0" i="0" u="none" strike="noStrike" kern="1200" cap="none" spc="0" normalizeH="0" baseline="0" noProof="0" smtClean="0">
                <a:ln>
                  <a:noFill/>
                </a:ln>
                <a:solidFill>
                  <a:schemeClr val="bg2"/>
                </a:solidFill>
                <a:effectLst/>
                <a:uLnTx/>
                <a:uFillTx/>
                <a:latin typeface="Arial" panose="020B0604020202020204" pitchFamily="34" charset="0"/>
                <a:ea typeface="+mn-ea"/>
                <a:cs typeface="Arial" charset="0"/>
              </a:rPr>
              <a:pPr marL="0" marR="0" lvl="0" indent="0" algn="r" defTabSz="965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chemeClr val="bg2"/>
              </a:solidFill>
              <a:effectLst/>
              <a:uLnTx/>
              <a:uFillTx/>
              <a:latin typeface="Arial" panose="020B0604020202020204" pitchFamily="34" charset="0"/>
              <a:ea typeface="+mn-ea"/>
              <a:cs typeface="Arial" charset="0"/>
            </a:endParaRPr>
          </a:p>
        </p:txBody>
      </p:sp>
      <p:sp>
        <p:nvSpPr>
          <p:cNvPr id="16" name="Oval 15">
            <a:extLst>
              <a:ext uri="{FF2B5EF4-FFF2-40B4-BE49-F238E27FC236}">
                <a16:creationId xmlns:a16="http://schemas.microsoft.com/office/drawing/2014/main" id="{96B5612D-BC90-4568-F26A-BB773D34E42C}"/>
              </a:ext>
            </a:extLst>
          </p:cNvPr>
          <p:cNvSpPr/>
          <p:nvPr userDrawn="1"/>
        </p:nvSpPr>
        <p:spPr>
          <a:xfrm rot="1176639">
            <a:off x="7655760" y="-6431443"/>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1A2B208-8D89-339D-5DBA-FC9C0A86068F}"/>
              </a:ext>
            </a:extLst>
          </p:cNvPr>
          <p:cNvSpPr/>
          <p:nvPr userDrawn="1"/>
        </p:nvSpPr>
        <p:spPr>
          <a:xfrm rot="1176639">
            <a:off x="6680837" y="-6911152"/>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8245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75FFD-5498-D440-8D3A-53599A7E9D96}"/>
              </a:ext>
            </a:extLst>
          </p:cNvPr>
          <p:cNvSpPr>
            <a:spLocks noGrp="1"/>
          </p:cNvSpPr>
          <p:nvPr>
            <p:ph type="title"/>
          </p:nvPr>
        </p:nvSpPr>
        <p:spPr>
          <a:xfrm>
            <a:off x="654914" y="335347"/>
            <a:ext cx="10515600" cy="597577"/>
          </a:xfrm>
          <a:prstGeom prst="rect">
            <a:avLst/>
          </a:prstGeom>
        </p:spPr>
        <p:txBody>
          <a:bodyPr/>
          <a:lstStyle>
            <a:lvl1pPr>
              <a:defRPr b="0"/>
            </a:lvl1pPr>
          </a:lstStyle>
          <a:p>
            <a:r>
              <a:rPr lang="en-US"/>
              <a:t>Click to edit Master title style</a:t>
            </a:r>
          </a:p>
        </p:txBody>
      </p:sp>
      <p:sp>
        <p:nvSpPr>
          <p:cNvPr id="3" name="Text Placeholder 2">
            <a:extLst>
              <a:ext uri="{FF2B5EF4-FFF2-40B4-BE49-F238E27FC236}">
                <a16:creationId xmlns:a16="http://schemas.microsoft.com/office/drawing/2014/main" id="{B492E453-8C9C-9346-8569-A48FA385FF03}"/>
              </a:ext>
            </a:extLst>
          </p:cNvPr>
          <p:cNvSpPr>
            <a:spLocks noGrp="1"/>
          </p:cNvSpPr>
          <p:nvPr>
            <p:ph type="body" idx="1"/>
          </p:nvPr>
        </p:nvSpPr>
        <p:spPr>
          <a:xfrm>
            <a:off x="654913" y="1290003"/>
            <a:ext cx="5157787" cy="386397"/>
          </a:xfrm>
          <a:prstGeom prst="rect">
            <a:avLst/>
          </a:prstGeom>
        </p:spPr>
        <p:txBody>
          <a:bodyPr anchor="t">
            <a:normAutofit/>
          </a:bodyPr>
          <a:lstStyle>
            <a:lvl1pPr marL="0" marR="0" indent="0" algn="l" defTabSz="914400" rtl="0" eaLnBrk="1" fontAlgn="auto" latinLnBrk="0" hangingPunct="1">
              <a:lnSpc>
                <a:spcPct val="90000"/>
              </a:lnSpc>
              <a:spcBef>
                <a:spcPts val="1000"/>
              </a:spcBef>
              <a:spcAft>
                <a:spcPts val="0"/>
              </a:spcAft>
              <a:buClr>
                <a:srgbClr val="FAA519"/>
              </a:buClr>
              <a:buSzTx/>
              <a:buFont typeface="Wingdings" pitchFamily="2" charset="2"/>
              <a:buNone/>
              <a:tabLst/>
              <a:defRPr sz="1900" b="1">
                <a:solidFill>
                  <a:srgbClr val="0E94B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24CF03-F9FD-5048-85F1-7C2D0DE5C0E5}"/>
              </a:ext>
            </a:extLst>
          </p:cNvPr>
          <p:cNvSpPr>
            <a:spLocks noGrp="1"/>
          </p:cNvSpPr>
          <p:nvPr>
            <p:ph sz="half" idx="2"/>
          </p:nvPr>
        </p:nvSpPr>
        <p:spPr>
          <a:xfrm>
            <a:off x="654914" y="1790930"/>
            <a:ext cx="5157787" cy="3684588"/>
          </a:xfrm>
          <a:prstGeom prst="rect">
            <a:avLst/>
          </a:prstGeom>
        </p:spPr>
        <p:txBody>
          <a:bodyPr/>
          <a:lstStyle>
            <a:lvl1pPr>
              <a:defRPr sz="19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audience (Accent)">
            <a:extLst>
              <a:ext uri="{FF2B5EF4-FFF2-40B4-BE49-F238E27FC236}">
                <a16:creationId xmlns:a16="http://schemas.microsoft.com/office/drawing/2014/main" id="{587E2D24-499B-5B4E-8800-889CAB2716E7}"/>
              </a:ext>
            </a:extLst>
          </p:cNvPr>
          <p:cNvSpPr txBox="1"/>
          <p:nvPr userDrawn="1"/>
        </p:nvSpPr>
        <p:spPr>
          <a:xfrm>
            <a:off x="11128008" y="6333524"/>
            <a:ext cx="694944" cy="286512"/>
          </a:xfrm>
          <a:prstGeom prst="rect">
            <a:avLst/>
          </a:prstGeom>
          <a:noFill/>
        </p:spPr>
        <p:txBody>
          <a:bodyPr vert="horz" rtlCol="0" anchor="t">
            <a:noAutofit/>
          </a:bodyPr>
          <a:lstStyle/>
          <a:p>
            <a:pPr marL="0" marR="0" lvl="0" indent="0" algn="r" defTabSz="965200" rtl="0" eaLnBrk="1" fontAlgn="base" latinLnBrk="0" hangingPunct="1">
              <a:lnSpc>
                <a:spcPct val="100000"/>
              </a:lnSpc>
              <a:spcBef>
                <a:spcPct val="0"/>
              </a:spcBef>
              <a:spcAft>
                <a:spcPct val="0"/>
              </a:spcAft>
              <a:buClrTx/>
              <a:buSzTx/>
              <a:buFontTx/>
              <a:buNone/>
              <a:tabLst/>
              <a:defRPr/>
            </a:pPr>
            <a:fld id="{8D2E3AEF-7DA9-A04D-B526-242E4340C88D}" type="slidenum">
              <a:rPr kumimoji="0" lang="en-US" sz="1200" b="0" i="0" u="none" strike="noStrike" kern="1200" cap="none" spc="0" normalizeH="0" baseline="0" noProof="0" smtClean="0">
                <a:ln>
                  <a:noFill/>
                </a:ln>
                <a:solidFill>
                  <a:schemeClr val="bg2"/>
                </a:solidFill>
                <a:effectLst/>
                <a:uLnTx/>
                <a:uFillTx/>
                <a:latin typeface="Arial" panose="020B0604020202020204" pitchFamily="34" charset="0"/>
                <a:ea typeface="+mn-ea"/>
                <a:cs typeface="Arial" charset="0"/>
              </a:rPr>
              <a:pPr marL="0" marR="0" lvl="0" indent="0" algn="r" defTabSz="965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chemeClr val="bg2"/>
              </a:solidFill>
              <a:effectLst/>
              <a:uLnTx/>
              <a:uFillTx/>
              <a:latin typeface="Arial" panose="020B0604020202020204" pitchFamily="34" charset="0"/>
              <a:ea typeface="+mn-ea"/>
              <a:cs typeface="Arial" charset="0"/>
            </a:endParaRPr>
          </a:p>
        </p:txBody>
      </p:sp>
      <p:sp>
        <p:nvSpPr>
          <p:cNvPr id="16" name="Oval 15">
            <a:extLst>
              <a:ext uri="{FF2B5EF4-FFF2-40B4-BE49-F238E27FC236}">
                <a16:creationId xmlns:a16="http://schemas.microsoft.com/office/drawing/2014/main" id="{96B5612D-BC90-4568-F26A-BB773D34E42C}"/>
              </a:ext>
            </a:extLst>
          </p:cNvPr>
          <p:cNvSpPr/>
          <p:nvPr userDrawn="1"/>
        </p:nvSpPr>
        <p:spPr>
          <a:xfrm rot="1176639">
            <a:off x="7655760" y="-6431443"/>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1A2B208-8D89-339D-5DBA-FC9C0A86068F}"/>
              </a:ext>
            </a:extLst>
          </p:cNvPr>
          <p:cNvSpPr/>
          <p:nvPr userDrawn="1"/>
        </p:nvSpPr>
        <p:spPr>
          <a:xfrm rot="1176639">
            <a:off x="6680837" y="-6911152"/>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
            <a:extLst>
              <a:ext uri="{FF2B5EF4-FFF2-40B4-BE49-F238E27FC236}">
                <a16:creationId xmlns:a16="http://schemas.microsoft.com/office/drawing/2014/main" id="{6CED38BB-AC58-F6BF-35E7-205475DD43AC}"/>
              </a:ext>
            </a:extLst>
          </p:cNvPr>
          <p:cNvSpPr>
            <a:spLocks noGrp="1"/>
          </p:cNvSpPr>
          <p:nvPr>
            <p:ph type="body" idx="10"/>
          </p:nvPr>
        </p:nvSpPr>
        <p:spPr>
          <a:xfrm>
            <a:off x="6029553" y="1290003"/>
            <a:ext cx="5157787" cy="386397"/>
          </a:xfrm>
          <a:prstGeom prst="rect">
            <a:avLst/>
          </a:prstGeom>
        </p:spPr>
        <p:txBody>
          <a:bodyPr anchor="t">
            <a:normAutofit/>
          </a:bodyPr>
          <a:lstStyle>
            <a:lvl1pPr marL="0" marR="0" indent="0" algn="l" defTabSz="914400" rtl="0" eaLnBrk="1" fontAlgn="auto" latinLnBrk="0" hangingPunct="1">
              <a:lnSpc>
                <a:spcPct val="90000"/>
              </a:lnSpc>
              <a:spcBef>
                <a:spcPts val="1000"/>
              </a:spcBef>
              <a:spcAft>
                <a:spcPts val="0"/>
              </a:spcAft>
              <a:buClr>
                <a:srgbClr val="FAA519"/>
              </a:buClr>
              <a:buSzTx/>
              <a:buFont typeface="Wingdings" pitchFamily="2" charset="2"/>
              <a:buNone/>
              <a:tabLst/>
              <a:defRPr sz="1900" b="1">
                <a:solidFill>
                  <a:srgbClr val="0E94B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a:extLst>
              <a:ext uri="{FF2B5EF4-FFF2-40B4-BE49-F238E27FC236}">
                <a16:creationId xmlns:a16="http://schemas.microsoft.com/office/drawing/2014/main" id="{DA31241E-C6F7-A703-8D96-858ED48A2F3D}"/>
              </a:ext>
            </a:extLst>
          </p:cNvPr>
          <p:cNvSpPr>
            <a:spLocks noGrp="1"/>
          </p:cNvSpPr>
          <p:nvPr>
            <p:ph sz="half" idx="11"/>
          </p:nvPr>
        </p:nvSpPr>
        <p:spPr>
          <a:xfrm>
            <a:off x="6029554" y="1790930"/>
            <a:ext cx="5157787" cy="3684588"/>
          </a:xfrm>
          <a:prstGeom prst="rect">
            <a:avLst/>
          </a:prstGeom>
        </p:spPr>
        <p:txBody>
          <a:bodyPr/>
          <a:lstStyle>
            <a:lvl1pPr>
              <a:defRPr sz="19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4806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C794EF1-748C-5D4E-ADFD-82121801C8FC}"/>
              </a:ext>
            </a:extLst>
          </p:cNvPr>
          <p:cNvSpPr>
            <a:spLocks noGrp="1"/>
          </p:cNvSpPr>
          <p:nvPr>
            <p:ph type="title"/>
          </p:nvPr>
        </p:nvSpPr>
        <p:spPr>
          <a:xfrm>
            <a:off x="654914" y="335347"/>
            <a:ext cx="10515600" cy="597577"/>
          </a:xfrm>
          <a:prstGeom prst="rect">
            <a:avLst/>
          </a:prstGeom>
        </p:spPr>
        <p:txBody>
          <a:bodyPr/>
          <a:lstStyle>
            <a:lvl1pPr>
              <a:defRPr b="0"/>
            </a:lvl1pPr>
          </a:lstStyle>
          <a:p>
            <a:r>
              <a:rPr lang="en-US"/>
              <a:t>Click to edit Master title style</a:t>
            </a:r>
          </a:p>
        </p:txBody>
      </p:sp>
      <p:sp>
        <p:nvSpPr>
          <p:cNvPr id="9" name="audience (Accent)">
            <a:extLst>
              <a:ext uri="{FF2B5EF4-FFF2-40B4-BE49-F238E27FC236}">
                <a16:creationId xmlns:a16="http://schemas.microsoft.com/office/drawing/2014/main" id="{F30490B7-F0BB-2943-9187-CEB84EE14211}"/>
              </a:ext>
            </a:extLst>
          </p:cNvPr>
          <p:cNvSpPr txBox="1"/>
          <p:nvPr userDrawn="1"/>
        </p:nvSpPr>
        <p:spPr>
          <a:xfrm>
            <a:off x="11128008" y="6333524"/>
            <a:ext cx="694944" cy="286512"/>
          </a:xfrm>
          <a:prstGeom prst="rect">
            <a:avLst/>
          </a:prstGeom>
          <a:noFill/>
        </p:spPr>
        <p:txBody>
          <a:bodyPr vert="horz" rtlCol="0" anchor="t">
            <a:noAutofit/>
          </a:bodyPr>
          <a:lstStyle/>
          <a:p>
            <a:pPr marL="0" marR="0" lvl="0" indent="0" algn="r" defTabSz="965200" rtl="0" eaLnBrk="1" fontAlgn="base" latinLnBrk="0" hangingPunct="1">
              <a:lnSpc>
                <a:spcPct val="100000"/>
              </a:lnSpc>
              <a:spcBef>
                <a:spcPct val="0"/>
              </a:spcBef>
              <a:spcAft>
                <a:spcPct val="0"/>
              </a:spcAft>
              <a:buClrTx/>
              <a:buSzTx/>
              <a:buFontTx/>
              <a:buNone/>
              <a:tabLst/>
              <a:defRPr/>
            </a:pPr>
            <a:fld id="{8D2E3AEF-7DA9-A04D-B526-242E4340C88D}" type="slidenum">
              <a:rPr kumimoji="0" lang="en-US" sz="1200" b="0" i="0" u="none" strike="noStrike" kern="1200" cap="none" spc="0" normalizeH="0" baseline="0" noProof="0" smtClean="0">
                <a:ln>
                  <a:noFill/>
                </a:ln>
                <a:solidFill>
                  <a:schemeClr val="bg2"/>
                </a:solidFill>
                <a:effectLst/>
                <a:uLnTx/>
                <a:uFillTx/>
                <a:latin typeface="Arial" panose="020B0604020202020204" pitchFamily="34" charset="0"/>
                <a:ea typeface="+mn-ea"/>
                <a:cs typeface="Arial" charset="0"/>
              </a:rPr>
              <a:pPr marL="0" marR="0" lvl="0" indent="0" algn="r" defTabSz="965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chemeClr val="bg2"/>
              </a:solidFill>
              <a:effectLst/>
              <a:uLnTx/>
              <a:uFillTx/>
              <a:latin typeface="Arial" panose="020B0604020202020204" pitchFamily="34" charset="0"/>
              <a:ea typeface="+mn-ea"/>
              <a:cs typeface="Arial" charset="0"/>
            </a:endParaRPr>
          </a:p>
        </p:txBody>
      </p:sp>
      <p:sp>
        <p:nvSpPr>
          <p:cNvPr id="12" name="Oval 11">
            <a:extLst>
              <a:ext uri="{FF2B5EF4-FFF2-40B4-BE49-F238E27FC236}">
                <a16:creationId xmlns:a16="http://schemas.microsoft.com/office/drawing/2014/main" id="{6B39CE7E-83C2-F94F-B7D5-A1143AEF3406}"/>
              </a:ext>
            </a:extLst>
          </p:cNvPr>
          <p:cNvSpPr/>
          <p:nvPr userDrawn="1"/>
        </p:nvSpPr>
        <p:spPr>
          <a:xfrm rot="1176639">
            <a:off x="7655760" y="-6431443"/>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2319C71-F876-3E4D-A6FB-2C9E4B048B11}"/>
              </a:ext>
            </a:extLst>
          </p:cNvPr>
          <p:cNvSpPr/>
          <p:nvPr userDrawn="1"/>
        </p:nvSpPr>
        <p:spPr>
          <a:xfrm rot="1176639">
            <a:off x="6680837" y="-6911152"/>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DA0AE3B0-FCA0-B4E0-0E53-86A8A731F00E}"/>
              </a:ext>
            </a:extLst>
          </p:cNvPr>
          <p:cNvSpPr>
            <a:spLocks noGrp="1"/>
          </p:cNvSpPr>
          <p:nvPr>
            <p:ph type="body" idx="1"/>
          </p:nvPr>
        </p:nvSpPr>
        <p:spPr>
          <a:xfrm>
            <a:off x="654913" y="1290003"/>
            <a:ext cx="9282462" cy="386397"/>
          </a:xfrm>
          <a:prstGeom prst="rect">
            <a:avLst/>
          </a:prstGeom>
        </p:spPr>
        <p:txBody>
          <a:bodyPr anchor="t">
            <a:normAutofit/>
          </a:bodyPr>
          <a:lstStyle>
            <a:lvl1pPr marL="0" marR="0" indent="0" algn="l" defTabSz="914400" rtl="0" eaLnBrk="1" fontAlgn="auto" latinLnBrk="0" hangingPunct="1">
              <a:lnSpc>
                <a:spcPct val="90000"/>
              </a:lnSpc>
              <a:spcBef>
                <a:spcPts val="1000"/>
              </a:spcBef>
              <a:spcAft>
                <a:spcPts val="0"/>
              </a:spcAft>
              <a:buClr>
                <a:srgbClr val="FAA519"/>
              </a:buClr>
              <a:buSzTx/>
              <a:buFont typeface="Wingdings" pitchFamily="2" charset="2"/>
              <a:buNone/>
              <a:tabLst/>
              <a:defRPr sz="1900" b="1">
                <a:solidFill>
                  <a:srgbClr val="0E94B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a:extLst>
              <a:ext uri="{FF2B5EF4-FFF2-40B4-BE49-F238E27FC236}">
                <a16:creationId xmlns:a16="http://schemas.microsoft.com/office/drawing/2014/main" id="{FE05304E-2CEC-69CE-23ED-16D2F53E6DBB}"/>
              </a:ext>
            </a:extLst>
          </p:cNvPr>
          <p:cNvSpPr>
            <a:spLocks noGrp="1"/>
          </p:cNvSpPr>
          <p:nvPr>
            <p:ph sz="half" idx="2"/>
          </p:nvPr>
        </p:nvSpPr>
        <p:spPr>
          <a:xfrm>
            <a:off x="654914" y="1790930"/>
            <a:ext cx="9282462" cy="3684588"/>
          </a:xfrm>
          <a:prstGeom prst="rect">
            <a:avLst/>
          </a:prstGeom>
        </p:spPr>
        <p:txBody>
          <a:bodyPr/>
          <a:lstStyle>
            <a:lvl1pPr>
              <a:defRPr sz="19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11192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C794EF1-748C-5D4E-ADFD-82121801C8FC}"/>
              </a:ext>
            </a:extLst>
          </p:cNvPr>
          <p:cNvSpPr>
            <a:spLocks noGrp="1"/>
          </p:cNvSpPr>
          <p:nvPr>
            <p:ph type="title"/>
          </p:nvPr>
        </p:nvSpPr>
        <p:spPr>
          <a:xfrm>
            <a:off x="654914" y="335347"/>
            <a:ext cx="10515600" cy="597577"/>
          </a:xfrm>
          <a:prstGeom prst="rect">
            <a:avLst/>
          </a:prstGeom>
        </p:spPr>
        <p:txBody>
          <a:bodyPr/>
          <a:lstStyle>
            <a:lvl1pPr>
              <a:defRPr b="0"/>
            </a:lvl1pPr>
          </a:lstStyle>
          <a:p>
            <a:r>
              <a:rPr lang="en-US"/>
              <a:t>Click to edit Master title style</a:t>
            </a:r>
          </a:p>
        </p:txBody>
      </p:sp>
      <p:sp>
        <p:nvSpPr>
          <p:cNvPr id="9" name="audience (Accent)">
            <a:extLst>
              <a:ext uri="{FF2B5EF4-FFF2-40B4-BE49-F238E27FC236}">
                <a16:creationId xmlns:a16="http://schemas.microsoft.com/office/drawing/2014/main" id="{F30490B7-F0BB-2943-9187-CEB84EE14211}"/>
              </a:ext>
            </a:extLst>
          </p:cNvPr>
          <p:cNvSpPr txBox="1"/>
          <p:nvPr userDrawn="1"/>
        </p:nvSpPr>
        <p:spPr>
          <a:xfrm>
            <a:off x="11128008" y="6333524"/>
            <a:ext cx="694944" cy="286512"/>
          </a:xfrm>
          <a:prstGeom prst="rect">
            <a:avLst/>
          </a:prstGeom>
          <a:noFill/>
        </p:spPr>
        <p:txBody>
          <a:bodyPr vert="horz" rtlCol="0" anchor="t">
            <a:noAutofit/>
          </a:bodyPr>
          <a:lstStyle/>
          <a:p>
            <a:pPr marL="0" marR="0" lvl="0" indent="0" algn="r" defTabSz="965200" rtl="0" eaLnBrk="1" fontAlgn="base" latinLnBrk="0" hangingPunct="1">
              <a:lnSpc>
                <a:spcPct val="100000"/>
              </a:lnSpc>
              <a:spcBef>
                <a:spcPct val="0"/>
              </a:spcBef>
              <a:spcAft>
                <a:spcPct val="0"/>
              </a:spcAft>
              <a:buClrTx/>
              <a:buSzTx/>
              <a:buFontTx/>
              <a:buNone/>
              <a:tabLst/>
              <a:defRPr/>
            </a:pPr>
            <a:fld id="{8D2E3AEF-7DA9-A04D-B526-242E4340C88D}" type="slidenum">
              <a:rPr kumimoji="0" lang="en-US" sz="1200" b="0" i="0" u="none" strike="noStrike" kern="1200" cap="none" spc="0" normalizeH="0" baseline="0" noProof="0" smtClean="0">
                <a:ln>
                  <a:noFill/>
                </a:ln>
                <a:solidFill>
                  <a:schemeClr val="bg2"/>
                </a:solidFill>
                <a:effectLst/>
                <a:uLnTx/>
                <a:uFillTx/>
                <a:latin typeface="Arial" panose="020B0604020202020204" pitchFamily="34" charset="0"/>
                <a:ea typeface="+mn-ea"/>
                <a:cs typeface="Arial" charset="0"/>
              </a:rPr>
              <a:pPr marL="0" marR="0" lvl="0" indent="0" algn="r" defTabSz="965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chemeClr val="bg2"/>
              </a:solidFill>
              <a:effectLst/>
              <a:uLnTx/>
              <a:uFillTx/>
              <a:latin typeface="Arial" panose="020B0604020202020204" pitchFamily="34" charset="0"/>
              <a:ea typeface="+mn-ea"/>
              <a:cs typeface="Arial" charset="0"/>
            </a:endParaRPr>
          </a:p>
        </p:txBody>
      </p:sp>
      <p:sp>
        <p:nvSpPr>
          <p:cNvPr id="12" name="Oval 11">
            <a:extLst>
              <a:ext uri="{FF2B5EF4-FFF2-40B4-BE49-F238E27FC236}">
                <a16:creationId xmlns:a16="http://schemas.microsoft.com/office/drawing/2014/main" id="{6B39CE7E-83C2-F94F-B7D5-A1143AEF3406}"/>
              </a:ext>
            </a:extLst>
          </p:cNvPr>
          <p:cNvSpPr/>
          <p:nvPr userDrawn="1"/>
        </p:nvSpPr>
        <p:spPr>
          <a:xfrm rot="1176639">
            <a:off x="7655760" y="-6431443"/>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2319C71-F876-3E4D-A6FB-2C9E4B048B11}"/>
              </a:ext>
            </a:extLst>
          </p:cNvPr>
          <p:cNvSpPr/>
          <p:nvPr userDrawn="1"/>
        </p:nvSpPr>
        <p:spPr>
          <a:xfrm rot="1176639">
            <a:off x="6680837" y="-6911152"/>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DA0AE3B0-FCA0-B4E0-0E53-86A8A731F00E}"/>
              </a:ext>
            </a:extLst>
          </p:cNvPr>
          <p:cNvSpPr>
            <a:spLocks noGrp="1"/>
          </p:cNvSpPr>
          <p:nvPr>
            <p:ph type="body" idx="1"/>
          </p:nvPr>
        </p:nvSpPr>
        <p:spPr>
          <a:xfrm>
            <a:off x="654913" y="1290003"/>
            <a:ext cx="9282462" cy="386397"/>
          </a:xfrm>
          <a:prstGeom prst="rect">
            <a:avLst/>
          </a:prstGeom>
        </p:spPr>
        <p:txBody>
          <a:bodyPr anchor="t">
            <a:normAutofit/>
          </a:bodyPr>
          <a:lstStyle>
            <a:lvl1pPr marL="0" marR="0" indent="0" algn="l" defTabSz="914400" rtl="0" eaLnBrk="1" fontAlgn="auto" latinLnBrk="0" hangingPunct="1">
              <a:lnSpc>
                <a:spcPct val="90000"/>
              </a:lnSpc>
              <a:spcBef>
                <a:spcPts val="1000"/>
              </a:spcBef>
              <a:spcAft>
                <a:spcPts val="0"/>
              </a:spcAft>
              <a:buClr>
                <a:srgbClr val="FAA519"/>
              </a:buClr>
              <a:buSzTx/>
              <a:buFont typeface="Wingdings" pitchFamily="2" charset="2"/>
              <a:buNone/>
              <a:tabLst/>
              <a:defRPr sz="1900" b="1">
                <a:solidFill>
                  <a:srgbClr val="0E94B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a:extLst>
              <a:ext uri="{FF2B5EF4-FFF2-40B4-BE49-F238E27FC236}">
                <a16:creationId xmlns:a16="http://schemas.microsoft.com/office/drawing/2014/main" id="{FE05304E-2CEC-69CE-23ED-16D2F53E6DBB}"/>
              </a:ext>
            </a:extLst>
          </p:cNvPr>
          <p:cNvSpPr>
            <a:spLocks noGrp="1"/>
          </p:cNvSpPr>
          <p:nvPr>
            <p:ph sz="half" idx="2"/>
          </p:nvPr>
        </p:nvSpPr>
        <p:spPr>
          <a:xfrm>
            <a:off x="654914" y="1790930"/>
            <a:ext cx="9282462" cy="3684588"/>
          </a:xfrm>
          <a:prstGeom prst="rect">
            <a:avLst/>
          </a:prstGeom>
        </p:spPr>
        <p:txBody>
          <a:bodyPr/>
          <a:lstStyle>
            <a:lvl1pPr>
              <a:defRPr sz="19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5930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C51F1365-38FD-2F4D-BB1C-F4F87776BD92}"/>
              </a:ext>
            </a:extLst>
          </p:cNvPr>
          <p:cNvSpPr/>
          <p:nvPr userDrawn="1"/>
        </p:nvSpPr>
        <p:spPr>
          <a:xfrm>
            <a:off x="0" y="2404388"/>
            <a:ext cx="12192000" cy="3867828"/>
          </a:xfrm>
          <a:prstGeom prst="roundRect">
            <a:avLst>
              <a:gd name="adj" fmla="val 0"/>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udience (Accent)">
            <a:extLst>
              <a:ext uri="{FF2B5EF4-FFF2-40B4-BE49-F238E27FC236}">
                <a16:creationId xmlns:a16="http://schemas.microsoft.com/office/drawing/2014/main" id="{9AB6E3A2-0079-6442-BB7B-2A865029B0C0}"/>
              </a:ext>
            </a:extLst>
          </p:cNvPr>
          <p:cNvSpPr txBox="1"/>
          <p:nvPr userDrawn="1"/>
        </p:nvSpPr>
        <p:spPr>
          <a:xfrm>
            <a:off x="11128008" y="6333524"/>
            <a:ext cx="694944" cy="286512"/>
          </a:xfrm>
          <a:prstGeom prst="rect">
            <a:avLst/>
          </a:prstGeom>
          <a:noFill/>
        </p:spPr>
        <p:txBody>
          <a:bodyPr vert="horz" rtlCol="0" anchor="t">
            <a:noAutofit/>
          </a:bodyPr>
          <a:lstStyle/>
          <a:p>
            <a:pPr marL="0" marR="0" lvl="0" indent="0" algn="r" defTabSz="965200" rtl="0" eaLnBrk="1" fontAlgn="base" latinLnBrk="0" hangingPunct="1">
              <a:lnSpc>
                <a:spcPct val="100000"/>
              </a:lnSpc>
              <a:spcBef>
                <a:spcPct val="0"/>
              </a:spcBef>
              <a:spcAft>
                <a:spcPct val="0"/>
              </a:spcAft>
              <a:buClrTx/>
              <a:buSzTx/>
              <a:buFontTx/>
              <a:buNone/>
              <a:tabLst/>
              <a:defRPr/>
            </a:pPr>
            <a:fld id="{8D2E3AEF-7DA9-A04D-B526-242E4340C88D}" type="slidenum">
              <a:rPr kumimoji="0" lang="en-US" sz="1200" b="0" i="0" u="none" strike="noStrike" kern="1200" cap="none" spc="0" normalizeH="0" baseline="0" noProof="0" smtClean="0">
                <a:ln>
                  <a:noFill/>
                </a:ln>
                <a:solidFill>
                  <a:schemeClr val="bg2"/>
                </a:solidFill>
                <a:effectLst/>
                <a:uLnTx/>
                <a:uFillTx/>
                <a:latin typeface="Arial" panose="020B0604020202020204" pitchFamily="34" charset="0"/>
                <a:ea typeface="+mn-ea"/>
                <a:cs typeface="Arial" charset="0"/>
              </a:rPr>
              <a:pPr marL="0" marR="0" lvl="0" indent="0" algn="r" defTabSz="965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chemeClr val="bg2"/>
              </a:solidFill>
              <a:effectLst/>
              <a:uLnTx/>
              <a:uFillTx/>
              <a:latin typeface="Arial" panose="020B0604020202020204" pitchFamily="34" charset="0"/>
              <a:ea typeface="+mn-ea"/>
              <a:cs typeface="Arial" charset="0"/>
            </a:endParaRPr>
          </a:p>
        </p:txBody>
      </p:sp>
      <p:sp>
        <p:nvSpPr>
          <p:cNvPr id="20" name="Title 1">
            <a:extLst>
              <a:ext uri="{FF2B5EF4-FFF2-40B4-BE49-F238E27FC236}">
                <a16:creationId xmlns:a16="http://schemas.microsoft.com/office/drawing/2014/main" id="{07DAD7DE-76E0-494B-BE1C-07903401AEE7}"/>
              </a:ext>
            </a:extLst>
          </p:cNvPr>
          <p:cNvSpPr>
            <a:spLocks noGrp="1"/>
          </p:cNvSpPr>
          <p:nvPr>
            <p:ph type="title"/>
          </p:nvPr>
        </p:nvSpPr>
        <p:spPr>
          <a:xfrm>
            <a:off x="654914" y="335347"/>
            <a:ext cx="10515600" cy="597577"/>
          </a:xfrm>
          <a:prstGeom prst="rect">
            <a:avLst/>
          </a:prstGeom>
        </p:spPr>
        <p:txBody>
          <a:bodyPr/>
          <a:lstStyle>
            <a:lvl1pPr>
              <a:defRPr b="0"/>
            </a:lvl1pPr>
          </a:lstStyle>
          <a:p>
            <a:r>
              <a:rPr lang="en-US"/>
              <a:t>Click to edit Master title style</a:t>
            </a:r>
          </a:p>
        </p:txBody>
      </p:sp>
      <p:sp>
        <p:nvSpPr>
          <p:cNvPr id="24" name="Rounded Rectangle 23">
            <a:extLst>
              <a:ext uri="{FF2B5EF4-FFF2-40B4-BE49-F238E27FC236}">
                <a16:creationId xmlns:a16="http://schemas.microsoft.com/office/drawing/2014/main" id="{ABDC2924-E654-8344-8099-AF55214B952A}"/>
              </a:ext>
            </a:extLst>
          </p:cNvPr>
          <p:cNvSpPr/>
          <p:nvPr userDrawn="1"/>
        </p:nvSpPr>
        <p:spPr>
          <a:xfrm>
            <a:off x="0" y="6667332"/>
            <a:ext cx="12192000" cy="190668"/>
          </a:xfrm>
          <a:prstGeom prst="roundRect">
            <a:avLst>
              <a:gd name="adj" fmla="val 0"/>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
            <a:extLst>
              <a:ext uri="{FF2B5EF4-FFF2-40B4-BE49-F238E27FC236}">
                <a16:creationId xmlns:a16="http://schemas.microsoft.com/office/drawing/2014/main" id="{CAA9DD66-A352-7F86-7E16-379A543353AD}"/>
              </a:ext>
            </a:extLst>
          </p:cNvPr>
          <p:cNvSpPr>
            <a:spLocks noGrp="1"/>
          </p:cNvSpPr>
          <p:nvPr>
            <p:ph type="body" idx="1"/>
          </p:nvPr>
        </p:nvSpPr>
        <p:spPr>
          <a:xfrm>
            <a:off x="8135317" y="3827555"/>
            <a:ext cx="2797142" cy="386397"/>
          </a:xfrm>
          <a:prstGeom prst="rect">
            <a:avLst/>
          </a:prstGeom>
        </p:spPr>
        <p:txBody>
          <a:bodyPr anchor="t">
            <a:normAutofit/>
          </a:bodyPr>
          <a:lstStyle>
            <a:lvl1pPr marL="0" marR="0" indent="0" algn="l" defTabSz="914400" rtl="0" eaLnBrk="1" fontAlgn="auto" latinLnBrk="0" hangingPunct="1">
              <a:lnSpc>
                <a:spcPct val="90000"/>
              </a:lnSpc>
              <a:spcBef>
                <a:spcPts val="1000"/>
              </a:spcBef>
              <a:spcAft>
                <a:spcPts val="0"/>
              </a:spcAft>
              <a:buClr>
                <a:srgbClr val="FAA519"/>
              </a:buClr>
              <a:buSzTx/>
              <a:buFont typeface="Wingdings" pitchFamily="2" charset="2"/>
              <a:buNone/>
              <a:tabLst/>
              <a:defRPr sz="1700" b="1">
                <a:solidFill>
                  <a:srgbClr val="0E94B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19" name="Content Placeholder 3">
            <a:extLst>
              <a:ext uri="{FF2B5EF4-FFF2-40B4-BE49-F238E27FC236}">
                <a16:creationId xmlns:a16="http://schemas.microsoft.com/office/drawing/2014/main" id="{06BF7B75-8835-9A2C-599A-920975487FF5}"/>
              </a:ext>
            </a:extLst>
          </p:cNvPr>
          <p:cNvSpPr>
            <a:spLocks noGrp="1"/>
          </p:cNvSpPr>
          <p:nvPr>
            <p:ph sz="half" idx="2"/>
          </p:nvPr>
        </p:nvSpPr>
        <p:spPr>
          <a:xfrm>
            <a:off x="8135318" y="4195491"/>
            <a:ext cx="2797142" cy="1431555"/>
          </a:xfrm>
          <a:prstGeom prst="rect">
            <a:avLst/>
          </a:prstGeom>
        </p:spPr>
        <p:txBody>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styles</a:t>
            </a:r>
          </a:p>
        </p:txBody>
      </p:sp>
      <p:sp>
        <p:nvSpPr>
          <p:cNvPr id="21" name="Text Placeholder 2">
            <a:extLst>
              <a:ext uri="{FF2B5EF4-FFF2-40B4-BE49-F238E27FC236}">
                <a16:creationId xmlns:a16="http://schemas.microsoft.com/office/drawing/2014/main" id="{09161B59-A42D-C895-5F63-B049C4C4AACC}"/>
              </a:ext>
            </a:extLst>
          </p:cNvPr>
          <p:cNvSpPr>
            <a:spLocks noGrp="1"/>
          </p:cNvSpPr>
          <p:nvPr>
            <p:ph type="body" idx="10"/>
          </p:nvPr>
        </p:nvSpPr>
        <p:spPr>
          <a:xfrm>
            <a:off x="4544952" y="3827555"/>
            <a:ext cx="2797142" cy="386397"/>
          </a:xfrm>
          <a:prstGeom prst="rect">
            <a:avLst/>
          </a:prstGeom>
        </p:spPr>
        <p:txBody>
          <a:bodyPr anchor="t">
            <a:normAutofit/>
          </a:bodyPr>
          <a:lstStyle>
            <a:lvl1pPr marL="0" marR="0" indent="0" algn="l" defTabSz="914400" rtl="0" eaLnBrk="1" fontAlgn="auto" latinLnBrk="0" hangingPunct="1">
              <a:lnSpc>
                <a:spcPct val="90000"/>
              </a:lnSpc>
              <a:spcBef>
                <a:spcPts val="1000"/>
              </a:spcBef>
              <a:spcAft>
                <a:spcPts val="0"/>
              </a:spcAft>
              <a:buClr>
                <a:srgbClr val="FAA519"/>
              </a:buClr>
              <a:buSzTx/>
              <a:buFont typeface="Wingdings" pitchFamily="2" charset="2"/>
              <a:buNone/>
              <a:tabLst/>
              <a:defRPr sz="1700" b="1">
                <a:solidFill>
                  <a:srgbClr val="0E94B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22" name="Content Placeholder 3">
            <a:extLst>
              <a:ext uri="{FF2B5EF4-FFF2-40B4-BE49-F238E27FC236}">
                <a16:creationId xmlns:a16="http://schemas.microsoft.com/office/drawing/2014/main" id="{22310699-BCEF-413C-2C97-E9233D83DC4E}"/>
              </a:ext>
            </a:extLst>
          </p:cNvPr>
          <p:cNvSpPr>
            <a:spLocks noGrp="1"/>
          </p:cNvSpPr>
          <p:nvPr>
            <p:ph sz="half" idx="11"/>
          </p:nvPr>
        </p:nvSpPr>
        <p:spPr>
          <a:xfrm>
            <a:off x="4544953" y="4195491"/>
            <a:ext cx="2797142" cy="1431555"/>
          </a:xfrm>
          <a:prstGeom prst="rect">
            <a:avLst/>
          </a:prstGeom>
        </p:spPr>
        <p:txBody>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styles</a:t>
            </a:r>
          </a:p>
        </p:txBody>
      </p:sp>
      <p:sp>
        <p:nvSpPr>
          <p:cNvPr id="23" name="Text Placeholder 2">
            <a:extLst>
              <a:ext uri="{FF2B5EF4-FFF2-40B4-BE49-F238E27FC236}">
                <a16:creationId xmlns:a16="http://schemas.microsoft.com/office/drawing/2014/main" id="{C4396E5D-86A6-1134-28FE-C1BCD2560ACD}"/>
              </a:ext>
            </a:extLst>
          </p:cNvPr>
          <p:cNvSpPr>
            <a:spLocks noGrp="1"/>
          </p:cNvSpPr>
          <p:nvPr>
            <p:ph type="body" idx="12"/>
          </p:nvPr>
        </p:nvSpPr>
        <p:spPr>
          <a:xfrm>
            <a:off x="927693" y="3827555"/>
            <a:ext cx="2797142" cy="386397"/>
          </a:xfrm>
          <a:prstGeom prst="rect">
            <a:avLst/>
          </a:prstGeom>
        </p:spPr>
        <p:txBody>
          <a:bodyPr anchor="t">
            <a:normAutofit/>
          </a:bodyPr>
          <a:lstStyle>
            <a:lvl1pPr marL="0" marR="0" indent="0" algn="l" defTabSz="914400" rtl="0" eaLnBrk="1" fontAlgn="auto" latinLnBrk="0" hangingPunct="1">
              <a:lnSpc>
                <a:spcPct val="90000"/>
              </a:lnSpc>
              <a:spcBef>
                <a:spcPts val="1000"/>
              </a:spcBef>
              <a:spcAft>
                <a:spcPts val="0"/>
              </a:spcAft>
              <a:buClr>
                <a:srgbClr val="FAA519"/>
              </a:buClr>
              <a:buSzTx/>
              <a:buFont typeface="Wingdings" pitchFamily="2" charset="2"/>
              <a:buNone/>
              <a:tabLst/>
              <a:defRPr sz="1700" b="1">
                <a:solidFill>
                  <a:srgbClr val="0E94B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25" name="Content Placeholder 3">
            <a:extLst>
              <a:ext uri="{FF2B5EF4-FFF2-40B4-BE49-F238E27FC236}">
                <a16:creationId xmlns:a16="http://schemas.microsoft.com/office/drawing/2014/main" id="{AFA7FE43-BAB0-C371-9A7C-D3ADC9089435}"/>
              </a:ext>
            </a:extLst>
          </p:cNvPr>
          <p:cNvSpPr>
            <a:spLocks noGrp="1"/>
          </p:cNvSpPr>
          <p:nvPr>
            <p:ph sz="half" idx="13"/>
          </p:nvPr>
        </p:nvSpPr>
        <p:spPr>
          <a:xfrm>
            <a:off x="927694" y="4195491"/>
            <a:ext cx="2797142" cy="1431555"/>
          </a:xfrm>
          <a:prstGeom prst="rect">
            <a:avLst/>
          </a:prstGeom>
        </p:spPr>
        <p:txBody>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styles</a:t>
            </a:r>
          </a:p>
        </p:txBody>
      </p:sp>
    </p:spTree>
    <p:extLst>
      <p:ext uri="{BB962C8B-B14F-4D97-AF65-F5344CB8AC3E}">
        <p14:creationId xmlns:p14="http://schemas.microsoft.com/office/powerpoint/2010/main" val="1671442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245768FC-3C8B-AE4E-A1EF-7A317C9E1C7A}"/>
              </a:ext>
            </a:extLst>
          </p:cNvPr>
          <p:cNvSpPr/>
          <p:nvPr userDrawn="1"/>
        </p:nvSpPr>
        <p:spPr>
          <a:xfrm>
            <a:off x="5462685" y="-3168613"/>
            <a:ext cx="7403055" cy="8131637"/>
          </a:xfrm>
          <a:prstGeom prst="roundRect">
            <a:avLst>
              <a:gd name="adj" fmla="val 9411"/>
            </a:avLst>
          </a:prstGeom>
          <a:solidFill>
            <a:srgbClr val="84B65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1DFF207F-39B6-B441-AC24-64F765759E10}"/>
              </a:ext>
            </a:extLst>
          </p:cNvPr>
          <p:cNvCxnSpPr>
            <a:cxnSpLocks/>
          </p:cNvCxnSpPr>
          <p:nvPr userDrawn="1"/>
        </p:nvCxnSpPr>
        <p:spPr>
          <a:xfrm>
            <a:off x="6108500" y="1287942"/>
            <a:ext cx="5530186" cy="0"/>
          </a:xfrm>
          <a:prstGeom prst="line">
            <a:avLst/>
          </a:prstGeom>
          <a:ln w="38100">
            <a:solidFill>
              <a:srgbClr val="FAA519"/>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04D996AD-CB80-95B3-FDE4-6CA1BF798068}"/>
              </a:ext>
            </a:extLst>
          </p:cNvPr>
          <p:cNvSpPr>
            <a:spLocks noGrp="1"/>
          </p:cNvSpPr>
          <p:nvPr>
            <p:ph type="body" sz="quarter" idx="11" hasCustomPrompt="1"/>
          </p:nvPr>
        </p:nvSpPr>
        <p:spPr>
          <a:xfrm>
            <a:off x="6012290" y="1555036"/>
            <a:ext cx="6096000" cy="2000251"/>
          </a:xfrm>
          <a:prstGeom prst="rect">
            <a:avLst/>
          </a:prstGeom>
        </p:spPr>
        <p:txBody>
          <a:bodyPr/>
          <a:lstStyle>
            <a:lvl1pPr marL="0" indent="0">
              <a:buNone/>
              <a:defRPr sz="4200">
                <a:solidFill>
                  <a:schemeClr val="bg1"/>
                </a:solidFill>
                <a:latin typeface="Georgia" panose="02040502050405020303" pitchFamily="18" charset="0"/>
              </a:defRPr>
            </a:lvl1pPr>
            <a:lvl2pPr marL="457200" indent="0">
              <a:buNone/>
              <a:defRPr sz="4200">
                <a:solidFill>
                  <a:schemeClr val="bg1"/>
                </a:solidFill>
                <a:latin typeface="Georgia" panose="02040502050405020303" pitchFamily="18" charset="0"/>
              </a:defRPr>
            </a:lvl2pPr>
            <a:lvl3pPr marL="914400" indent="0">
              <a:buNone/>
              <a:defRPr sz="4200">
                <a:solidFill>
                  <a:schemeClr val="bg1"/>
                </a:solidFill>
                <a:latin typeface="Georgia" panose="02040502050405020303" pitchFamily="18" charset="0"/>
              </a:defRPr>
            </a:lvl3pPr>
            <a:lvl4pPr marL="1371600" indent="0">
              <a:buNone/>
              <a:defRPr sz="4200">
                <a:solidFill>
                  <a:schemeClr val="bg1"/>
                </a:solidFill>
                <a:latin typeface="Georgia" panose="02040502050405020303" pitchFamily="18" charset="0"/>
              </a:defRPr>
            </a:lvl4pPr>
            <a:lvl5pPr marL="1828800" indent="0">
              <a:buNone/>
              <a:defRPr sz="4200">
                <a:solidFill>
                  <a:schemeClr val="bg1"/>
                </a:solidFill>
                <a:latin typeface="Georgia" panose="02040502050405020303" pitchFamily="18" charset="0"/>
              </a:defRPr>
            </a:lvl5pPr>
          </a:lstStyle>
          <a:p>
            <a:pPr>
              <a:lnSpc>
                <a:spcPct val="100000"/>
              </a:lnSpc>
            </a:pPr>
            <a:r>
              <a:rPr lang="en-US" sz="4200" baseline="0">
                <a:solidFill>
                  <a:schemeClr val="bg1"/>
                </a:solidFill>
                <a:latin typeface="Georgia" panose="02040502050405020303" pitchFamily="18" charset="0"/>
              </a:rPr>
              <a:t>Dynamic, experiential learning proven to change student lives</a:t>
            </a:r>
          </a:p>
        </p:txBody>
      </p:sp>
      <p:sp>
        <p:nvSpPr>
          <p:cNvPr id="7" name="Text Placeholder 7">
            <a:extLst>
              <a:ext uri="{FF2B5EF4-FFF2-40B4-BE49-F238E27FC236}">
                <a16:creationId xmlns:a16="http://schemas.microsoft.com/office/drawing/2014/main" id="{0E35BF67-F15F-1EFD-8F3F-4F09FDBB6417}"/>
              </a:ext>
            </a:extLst>
          </p:cNvPr>
          <p:cNvSpPr>
            <a:spLocks noGrp="1"/>
          </p:cNvSpPr>
          <p:nvPr>
            <p:ph type="body" sz="quarter" idx="12" hasCustomPrompt="1"/>
          </p:nvPr>
        </p:nvSpPr>
        <p:spPr>
          <a:xfrm>
            <a:off x="6011021" y="3858653"/>
            <a:ext cx="6110715" cy="633412"/>
          </a:xfrm>
          <a:prstGeom prst="rect">
            <a:avLst/>
          </a:prstGeom>
        </p:spPr>
        <p:txBody>
          <a:bodyPr/>
          <a:lstStyle>
            <a:lvl1pPr marL="0" indent="0">
              <a:buNone/>
              <a:defRPr sz="2200">
                <a:solidFill>
                  <a:schemeClr val="bg1"/>
                </a:solidFill>
                <a:latin typeface="Arial" panose="020B0604020202020204" pitchFamily="34" charset="0"/>
                <a:cs typeface="Arial" panose="020B0604020202020204" pitchFamily="34" charset="0"/>
              </a:defRPr>
            </a:lvl1pPr>
            <a:lvl2pPr>
              <a:defRPr sz="2200">
                <a:solidFill>
                  <a:schemeClr val="bg1"/>
                </a:solidFill>
                <a:latin typeface="Arial" panose="020B0604020202020204" pitchFamily="34" charset="0"/>
                <a:cs typeface="Arial" panose="020B0604020202020204" pitchFamily="34" charset="0"/>
              </a:defRPr>
            </a:lvl2pPr>
            <a:lvl3pPr>
              <a:defRPr sz="2200">
                <a:solidFill>
                  <a:schemeClr val="bg1"/>
                </a:solidFill>
                <a:latin typeface="Arial" panose="020B0604020202020204" pitchFamily="34" charset="0"/>
                <a:cs typeface="Arial" panose="020B0604020202020204" pitchFamily="34" charset="0"/>
              </a:defRPr>
            </a:lvl3pPr>
            <a:lvl4pPr>
              <a:defRPr sz="2200">
                <a:solidFill>
                  <a:schemeClr val="bg1"/>
                </a:solidFill>
                <a:latin typeface="Arial" panose="020B0604020202020204" pitchFamily="34" charset="0"/>
                <a:cs typeface="Arial" panose="020B0604020202020204" pitchFamily="34" charset="0"/>
              </a:defRPr>
            </a:lvl4pPr>
            <a:lvl5pPr>
              <a:defRPr sz="2200">
                <a:solidFill>
                  <a:schemeClr val="bg1"/>
                </a:solidFill>
                <a:latin typeface="Arial" panose="020B0604020202020204" pitchFamily="34" charset="0"/>
                <a:cs typeface="Arial" panose="020B0604020202020204" pitchFamily="34" charset="0"/>
              </a:defRPr>
            </a:lvl5pPr>
          </a:lstStyle>
          <a:p>
            <a:pPr lvl="0"/>
            <a:r>
              <a:rPr lang="en-US"/>
              <a:t>Date</a:t>
            </a:r>
          </a:p>
        </p:txBody>
      </p:sp>
    </p:spTree>
    <p:extLst>
      <p:ext uri="{BB962C8B-B14F-4D97-AF65-F5344CB8AC3E}">
        <p14:creationId xmlns:p14="http://schemas.microsoft.com/office/powerpoint/2010/main" val="17895314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9" name="audience (Accent)">
            <a:extLst>
              <a:ext uri="{FF2B5EF4-FFF2-40B4-BE49-F238E27FC236}">
                <a16:creationId xmlns:a16="http://schemas.microsoft.com/office/drawing/2014/main" id="{9AB6E3A2-0079-6442-BB7B-2A865029B0C0}"/>
              </a:ext>
            </a:extLst>
          </p:cNvPr>
          <p:cNvSpPr txBox="1"/>
          <p:nvPr userDrawn="1"/>
        </p:nvSpPr>
        <p:spPr>
          <a:xfrm>
            <a:off x="11128008" y="6333524"/>
            <a:ext cx="694944" cy="286512"/>
          </a:xfrm>
          <a:prstGeom prst="rect">
            <a:avLst/>
          </a:prstGeom>
          <a:noFill/>
        </p:spPr>
        <p:txBody>
          <a:bodyPr vert="horz" rtlCol="0" anchor="t">
            <a:noAutofit/>
          </a:bodyPr>
          <a:lstStyle/>
          <a:p>
            <a:pPr marL="0" marR="0" lvl="0" indent="0" algn="r" defTabSz="965200" rtl="0" eaLnBrk="1" fontAlgn="base" latinLnBrk="0" hangingPunct="1">
              <a:lnSpc>
                <a:spcPct val="100000"/>
              </a:lnSpc>
              <a:spcBef>
                <a:spcPct val="0"/>
              </a:spcBef>
              <a:spcAft>
                <a:spcPct val="0"/>
              </a:spcAft>
              <a:buClrTx/>
              <a:buSzTx/>
              <a:buFontTx/>
              <a:buNone/>
              <a:tabLst/>
              <a:defRPr/>
            </a:pPr>
            <a:fld id="{8D2E3AEF-7DA9-A04D-B526-242E4340C88D}" type="slidenum">
              <a:rPr kumimoji="0" lang="en-US" sz="1200" b="0" i="0" u="none" strike="noStrike" kern="1200" cap="none" spc="0" normalizeH="0" baseline="0" noProof="0" smtClean="0">
                <a:ln>
                  <a:noFill/>
                </a:ln>
                <a:solidFill>
                  <a:schemeClr val="bg2"/>
                </a:solidFill>
                <a:effectLst/>
                <a:uLnTx/>
                <a:uFillTx/>
                <a:latin typeface="Arial" panose="020B0604020202020204" pitchFamily="34" charset="0"/>
                <a:ea typeface="+mn-ea"/>
                <a:cs typeface="Arial" charset="0"/>
              </a:rPr>
              <a:pPr marL="0" marR="0" lvl="0" indent="0" algn="r" defTabSz="965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chemeClr val="bg2"/>
              </a:solidFill>
              <a:effectLst/>
              <a:uLnTx/>
              <a:uFillTx/>
              <a:latin typeface="Arial" panose="020B0604020202020204" pitchFamily="34" charset="0"/>
              <a:ea typeface="+mn-ea"/>
              <a:cs typeface="Arial" charset="0"/>
            </a:endParaRPr>
          </a:p>
        </p:txBody>
      </p:sp>
      <p:sp>
        <p:nvSpPr>
          <p:cNvPr id="24" name="Rounded Rectangle 23">
            <a:extLst>
              <a:ext uri="{FF2B5EF4-FFF2-40B4-BE49-F238E27FC236}">
                <a16:creationId xmlns:a16="http://schemas.microsoft.com/office/drawing/2014/main" id="{ABDC2924-E654-8344-8099-AF55214B952A}"/>
              </a:ext>
            </a:extLst>
          </p:cNvPr>
          <p:cNvSpPr/>
          <p:nvPr userDrawn="1"/>
        </p:nvSpPr>
        <p:spPr>
          <a:xfrm>
            <a:off x="0" y="6667332"/>
            <a:ext cx="12192000" cy="190668"/>
          </a:xfrm>
          <a:prstGeom prst="roundRect">
            <a:avLst>
              <a:gd name="adj" fmla="val 0"/>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
            <a:extLst>
              <a:ext uri="{FF2B5EF4-FFF2-40B4-BE49-F238E27FC236}">
                <a16:creationId xmlns:a16="http://schemas.microsoft.com/office/drawing/2014/main" id="{CAA9DD66-A352-7F86-7E16-379A543353AD}"/>
              </a:ext>
            </a:extLst>
          </p:cNvPr>
          <p:cNvSpPr>
            <a:spLocks noGrp="1"/>
          </p:cNvSpPr>
          <p:nvPr>
            <p:ph type="body" idx="1"/>
          </p:nvPr>
        </p:nvSpPr>
        <p:spPr>
          <a:xfrm>
            <a:off x="8135317" y="3827555"/>
            <a:ext cx="2797142" cy="386397"/>
          </a:xfrm>
          <a:prstGeom prst="rect">
            <a:avLst/>
          </a:prstGeom>
        </p:spPr>
        <p:txBody>
          <a:bodyPr anchor="t">
            <a:normAutofit/>
          </a:bodyPr>
          <a:lstStyle>
            <a:lvl1pPr marL="0" marR="0" indent="0" algn="l" defTabSz="914400" rtl="0" eaLnBrk="1" fontAlgn="auto" latinLnBrk="0" hangingPunct="1">
              <a:lnSpc>
                <a:spcPct val="90000"/>
              </a:lnSpc>
              <a:spcBef>
                <a:spcPts val="1000"/>
              </a:spcBef>
              <a:spcAft>
                <a:spcPts val="0"/>
              </a:spcAft>
              <a:buClr>
                <a:srgbClr val="FAA519"/>
              </a:buClr>
              <a:buSzTx/>
              <a:buFont typeface="Wingdings" pitchFamily="2" charset="2"/>
              <a:buNone/>
              <a:tabLst/>
              <a:defRPr sz="1700" b="1">
                <a:solidFill>
                  <a:srgbClr val="0E94B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19" name="Content Placeholder 3">
            <a:extLst>
              <a:ext uri="{FF2B5EF4-FFF2-40B4-BE49-F238E27FC236}">
                <a16:creationId xmlns:a16="http://schemas.microsoft.com/office/drawing/2014/main" id="{06BF7B75-8835-9A2C-599A-920975487FF5}"/>
              </a:ext>
            </a:extLst>
          </p:cNvPr>
          <p:cNvSpPr>
            <a:spLocks noGrp="1"/>
          </p:cNvSpPr>
          <p:nvPr>
            <p:ph sz="half" idx="2"/>
          </p:nvPr>
        </p:nvSpPr>
        <p:spPr>
          <a:xfrm>
            <a:off x="8135318" y="4195491"/>
            <a:ext cx="2797142" cy="1431555"/>
          </a:xfrm>
          <a:prstGeom prst="rect">
            <a:avLst/>
          </a:prstGeom>
        </p:spPr>
        <p:txBody>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styles</a:t>
            </a:r>
          </a:p>
        </p:txBody>
      </p:sp>
      <p:sp>
        <p:nvSpPr>
          <p:cNvPr id="21" name="Text Placeholder 2">
            <a:extLst>
              <a:ext uri="{FF2B5EF4-FFF2-40B4-BE49-F238E27FC236}">
                <a16:creationId xmlns:a16="http://schemas.microsoft.com/office/drawing/2014/main" id="{09161B59-A42D-C895-5F63-B049C4C4AACC}"/>
              </a:ext>
            </a:extLst>
          </p:cNvPr>
          <p:cNvSpPr>
            <a:spLocks noGrp="1"/>
          </p:cNvSpPr>
          <p:nvPr>
            <p:ph type="body" idx="10"/>
          </p:nvPr>
        </p:nvSpPr>
        <p:spPr>
          <a:xfrm>
            <a:off x="4544952" y="3827555"/>
            <a:ext cx="2797142" cy="386397"/>
          </a:xfrm>
          <a:prstGeom prst="rect">
            <a:avLst/>
          </a:prstGeom>
        </p:spPr>
        <p:txBody>
          <a:bodyPr anchor="t">
            <a:normAutofit/>
          </a:bodyPr>
          <a:lstStyle>
            <a:lvl1pPr marL="0" marR="0" indent="0" algn="l" defTabSz="914400" rtl="0" eaLnBrk="1" fontAlgn="auto" latinLnBrk="0" hangingPunct="1">
              <a:lnSpc>
                <a:spcPct val="90000"/>
              </a:lnSpc>
              <a:spcBef>
                <a:spcPts val="1000"/>
              </a:spcBef>
              <a:spcAft>
                <a:spcPts val="0"/>
              </a:spcAft>
              <a:buClr>
                <a:srgbClr val="FAA519"/>
              </a:buClr>
              <a:buSzTx/>
              <a:buFont typeface="Wingdings" pitchFamily="2" charset="2"/>
              <a:buNone/>
              <a:tabLst/>
              <a:defRPr sz="1700" b="1">
                <a:solidFill>
                  <a:srgbClr val="0E94B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22" name="Content Placeholder 3">
            <a:extLst>
              <a:ext uri="{FF2B5EF4-FFF2-40B4-BE49-F238E27FC236}">
                <a16:creationId xmlns:a16="http://schemas.microsoft.com/office/drawing/2014/main" id="{22310699-BCEF-413C-2C97-E9233D83DC4E}"/>
              </a:ext>
            </a:extLst>
          </p:cNvPr>
          <p:cNvSpPr>
            <a:spLocks noGrp="1"/>
          </p:cNvSpPr>
          <p:nvPr>
            <p:ph sz="half" idx="11"/>
          </p:nvPr>
        </p:nvSpPr>
        <p:spPr>
          <a:xfrm>
            <a:off x="4544953" y="4195491"/>
            <a:ext cx="2797142" cy="1431555"/>
          </a:xfrm>
          <a:prstGeom prst="rect">
            <a:avLst/>
          </a:prstGeom>
        </p:spPr>
        <p:txBody>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styles</a:t>
            </a:r>
          </a:p>
        </p:txBody>
      </p:sp>
      <p:sp>
        <p:nvSpPr>
          <p:cNvPr id="23" name="Text Placeholder 2">
            <a:extLst>
              <a:ext uri="{FF2B5EF4-FFF2-40B4-BE49-F238E27FC236}">
                <a16:creationId xmlns:a16="http://schemas.microsoft.com/office/drawing/2014/main" id="{C4396E5D-86A6-1134-28FE-C1BCD2560ACD}"/>
              </a:ext>
            </a:extLst>
          </p:cNvPr>
          <p:cNvSpPr>
            <a:spLocks noGrp="1"/>
          </p:cNvSpPr>
          <p:nvPr>
            <p:ph type="body" idx="12"/>
          </p:nvPr>
        </p:nvSpPr>
        <p:spPr>
          <a:xfrm>
            <a:off x="927693" y="3827555"/>
            <a:ext cx="2797142" cy="386397"/>
          </a:xfrm>
          <a:prstGeom prst="rect">
            <a:avLst/>
          </a:prstGeom>
        </p:spPr>
        <p:txBody>
          <a:bodyPr anchor="t">
            <a:normAutofit/>
          </a:bodyPr>
          <a:lstStyle>
            <a:lvl1pPr marL="0" marR="0" indent="0" algn="l" defTabSz="914400" rtl="0" eaLnBrk="1" fontAlgn="auto" latinLnBrk="0" hangingPunct="1">
              <a:lnSpc>
                <a:spcPct val="90000"/>
              </a:lnSpc>
              <a:spcBef>
                <a:spcPts val="1000"/>
              </a:spcBef>
              <a:spcAft>
                <a:spcPts val="0"/>
              </a:spcAft>
              <a:buClr>
                <a:srgbClr val="FAA519"/>
              </a:buClr>
              <a:buSzTx/>
              <a:buFont typeface="Wingdings" pitchFamily="2" charset="2"/>
              <a:buNone/>
              <a:tabLst/>
              <a:defRPr sz="1700" b="1">
                <a:solidFill>
                  <a:srgbClr val="0E94B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25" name="Content Placeholder 3">
            <a:extLst>
              <a:ext uri="{FF2B5EF4-FFF2-40B4-BE49-F238E27FC236}">
                <a16:creationId xmlns:a16="http://schemas.microsoft.com/office/drawing/2014/main" id="{AFA7FE43-BAB0-C371-9A7C-D3ADC9089435}"/>
              </a:ext>
            </a:extLst>
          </p:cNvPr>
          <p:cNvSpPr>
            <a:spLocks noGrp="1"/>
          </p:cNvSpPr>
          <p:nvPr>
            <p:ph sz="half" idx="13"/>
          </p:nvPr>
        </p:nvSpPr>
        <p:spPr>
          <a:xfrm>
            <a:off x="927694" y="4195491"/>
            <a:ext cx="2797142" cy="1431555"/>
          </a:xfrm>
          <a:prstGeom prst="rect">
            <a:avLst/>
          </a:prstGeom>
        </p:spPr>
        <p:txBody>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styles</a:t>
            </a:r>
          </a:p>
        </p:txBody>
      </p:sp>
      <p:sp>
        <p:nvSpPr>
          <p:cNvPr id="14" name="Title 1">
            <a:extLst>
              <a:ext uri="{FF2B5EF4-FFF2-40B4-BE49-F238E27FC236}">
                <a16:creationId xmlns:a16="http://schemas.microsoft.com/office/drawing/2014/main" id="{ED7C9ECB-FF80-E3AF-E626-4F6756E832C9}"/>
              </a:ext>
            </a:extLst>
          </p:cNvPr>
          <p:cNvSpPr>
            <a:spLocks noGrp="1"/>
          </p:cNvSpPr>
          <p:nvPr>
            <p:ph type="title"/>
          </p:nvPr>
        </p:nvSpPr>
        <p:spPr>
          <a:xfrm>
            <a:off x="654914" y="335347"/>
            <a:ext cx="10515600" cy="597577"/>
          </a:xfrm>
          <a:prstGeom prst="rect">
            <a:avLst/>
          </a:prstGeom>
        </p:spPr>
        <p:txBody>
          <a:bodyPr/>
          <a:lstStyle>
            <a:lvl1pPr>
              <a:defRPr b="0"/>
            </a:lvl1pPr>
          </a:lstStyle>
          <a:p>
            <a:r>
              <a:rPr lang="en-US"/>
              <a:t>Click to edit Master title style</a:t>
            </a:r>
          </a:p>
        </p:txBody>
      </p:sp>
    </p:spTree>
    <p:extLst>
      <p:ext uri="{BB962C8B-B14F-4D97-AF65-F5344CB8AC3E}">
        <p14:creationId xmlns:p14="http://schemas.microsoft.com/office/powerpoint/2010/main" val="660742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F0C6BCE6-DBDA-4745-BF17-27075C93E1E6}"/>
              </a:ext>
            </a:extLst>
          </p:cNvPr>
          <p:cNvSpPr/>
          <p:nvPr userDrawn="1"/>
        </p:nvSpPr>
        <p:spPr>
          <a:xfrm>
            <a:off x="7644950" y="-646439"/>
            <a:ext cx="5760720" cy="6236137"/>
          </a:xfrm>
          <a:prstGeom prst="roundRect">
            <a:avLst>
              <a:gd name="adj" fmla="val 6942"/>
            </a:avLst>
          </a:prstGeom>
          <a:solidFill>
            <a:srgbClr val="0097B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609BC7C-3DCE-994F-B58E-BF0C91526B6E}"/>
              </a:ext>
            </a:extLst>
          </p:cNvPr>
          <p:cNvSpPr>
            <a:spLocks noGrp="1"/>
          </p:cNvSpPr>
          <p:nvPr>
            <p:ph idx="10"/>
          </p:nvPr>
        </p:nvSpPr>
        <p:spPr>
          <a:xfrm>
            <a:off x="7959488" y="1299557"/>
            <a:ext cx="4000500" cy="923690"/>
          </a:xfrm>
          <a:prstGeom prst="rect">
            <a:avLst/>
          </a:prstGeom>
        </p:spPr>
        <p:txBody>
          <a:bodyPr>
            <a:normAutofit/>
          </a:bodyPr>
          <a:lstStyle>
            <a:lvl1pPr marL="0" indent="0">
              <a:lnSpc>
                <a:spcPct val="100000"/>
              </a:lnSpc>
              <a:buClr>
                <a:schemeClr val="accent1"/>
              </a:buClr>
              <a:buNone/>
              <a:defRPr sz="1900" b="1">
                <a:solidFill>
                  <a:srgbClr val="0A3C55"/>
                </a:solidFill>
                <a:latin typeface="Arial" panose="020B0604020202020204" pitchFamily="34" charset="0"/>
                <a:cs typeface="Arial" panose="020B0604020202020204" pitchFamily="34" charset="0"/>
              </a:defRPr>
            </a:lvl1pPr>
            <a:lvl2pPr marL="457200" indent="0">
              <a:buClr>
                <a:schemeClr val="accent1"/>
              </a:buClr>
              <a:buNone/>
              <a:defRPr/>
            </a:lvl2pPr>
            <a:lvl3pPr marL="914400" indent="0">
              <a:buClr>
                <a:schemeClr val="accent1"/>
              </a:buClr>
              <a:buNone/>
              <a:defRPr/>
            </a:lvl3pPr>
            <a:lvl4pPr marL="1371600" indent="0">
              <a:buClr>
                <a:schemeClr val="accent1"/>
              </a:buClr>
              <a:buNone/>
              <a:defRPr/>
            </a:lvl4pPr>
            <a:lvl5pPr marL="1828800" indent="0">
              <a:buClr>
                <a:schemeClr val="accent1"/>
              </a:buClr>
              <a:buNone/>
              <a:defRPr/>
            </a:lvl5pPr>
          </a:lstStyle>
          <a:p>
            <a:pPr lvl="0"/>
            <a:r>
              <a:rPr lang="en-US"/>
              <a:t>Click to edit Master text styles</a:t>
            </a:r>
          </a:p>
        </p:txBody>
      </p:sp>
      <p:sp>
        <p:nvSpPr>
          <p:cNvPr id="11" name="Title 1">
            <a:extLst>
              <a:ext uri="{FF2B5EF4-FFF2-40B4-BE49-F238E27FC236}">
                <a16:creationId xmlns:a16="http://schemas.microsoft.com/office/drawing/2014/main" id="{3B91265F-107A-B94A-9C63-D1D578B4CDDC}"/>
              </a:ext>
            </a:extLst>
          </p:cNvPr>
          <p:cNvSpPr>
            <a:spLocks noGrp="1"/>
          </p:cNvSpPr>
          <p:nvPr>
            <p:ph type="title"/>
          </p:nvPr>
        </p:nvSpPr>
        <p:spPr>
          <a:xfrm>
            <a:off x="654914" y="335347"/>
            <a:ext cx="10515600" cy="597577"/>
          </a:xfrm>
          <a:prstGeom prst="rect">
            <a:avLst/>
          </a:prstGeom>
        </p:spPr>
        <p:txBody>
          <a:bodyPr/>
          <a:lstStyle>
            <a:lvl1pPr>
              <a:defRPr b="0"/>
            </a:lvl1pPr>
          </a:lstStyle>
          <a:p>
            <a:r>
              <a:rPr lang="en-US"/>
              <a:t>Click to edit Master title style</a:t>
            </a:r>
          </a:p>
        </p:txBody>
      </p:sp>
      <p:sp>
        <p:nvSpPr>
          <p:cNvPr id="12" name="audience (Accent)">
            <a:extLst>
              <a:ext uri="{FF2B5EF4-FFF2-40B4-BE49-F238E27FC236}">
                <a16:creationId xmlns:a16="http://schemas.microsoft.com/office/drawing/2014/main" id="{C4F08BA9-AA50-1648-A255-5CA95DEDD3DF}"/>
              </a:ext>
            </a:extLst>
          </p:cNvPr>
          <p:cNvSpPr txBox="1"/>
          <p:nvPr userDrawn="1"/>
        </p:nvSpPr>
        <p:spPr>
          <a:xfrm>
            <a:off x="11128008" y="6333524"/>
            <a:ext cx="694944" cy="286512"/>
          </a:xfrm>
          <a:prstGeom prst="rect">
            <a:avLst/>
          </a:prstGeom>
          <a:noFill/>
        </p:spPr>
        <p:txBody>
          <a:bodyPr vert="horz" rtlCol="0" anchor="t">
            <a:noAutofit/>
          </a:bodyPr>
          <a:lstStyle/>
          <a:p>
            <a:pPr marL="0" marR="0" lvl="0" indent="0" algn="r" defTabSz="965200" rtl="0" eaLnBrk="1" fontAlgn="base" latinLnBrk="0" hangingPunct="1">
              <a:lnSpc>
                <a:spcPct val="100000"/>
              </a:lnSpc>
              <a:spcBef>
                <a:spcPct val="0"/>
              </a:spcBef>
              <a:spcAft>
                <a:spcPct val="0"/>
              </a:spcAft>
              <a:buClrTx/>
              <a:buSzTx/>
              <a:buFontTx/>
              <a:buNone/>
              <a:tabLst/>
              <a:defRPr/>
            </a:pPr>
            <a:fld id="{8D2E3AEF-7DA9-A04D-B526-242E4340C88D}" type="slidenum">
              <a:rPr kumimoji="0" lang="en-US" sz="1200" b="0" i="0" u="none" strike="noStrike" kern="1200" cap="none" spc="0" normalizeH="0" baseline="0" noProof="0" smtClean="0">
                <a:ln>
                  <a:noFill/>
                </a:ln>
                <a:solidFill>
                  <a:schemeClr val="bg2"/>
                </a:solidFill>
                <a:effectLst/>
                <a:uLnTx/>
                <a:uFillTx/>
                <a:latin typeface="Arial" panose="020B0604020202020204" pitchFamily="34" charset="0"/>
                <a:ea typeface="+mn-ea"/>
                <a:cs typeface="Arial" charset="0"/>
              </a:rPr>
              <a:pPr marL="0" marR="0" lvl="0" indent="0" algn="r" defTabSz="965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chemeClr val="bg2"/>
              </a:solidFill>
              <a:effectLst/>
              <a:uLnTx/>
              <a:uFillTx/>
              <a:latin typeface="Arial" panose="020B0604020202020204" pitchFamily="34" charset="0"/>
              <a:ea typeface="+mn-ea"/>
              <a:cs typeface="Arial" charset="0"/>
            </a:endParaRPr>
          </a:p>
        </p:txBody>
      </p:sp>
      <p:sp>
        <p:nvSpPr>
          <p:cNvPr id="8" name="Text Placeholder 2">
            <a:extLst>
              <a:ext uri="{FF2B5EF4-FFF2-40B4-BE49-F238E27FC236}">
                <a16:creationId xmlns:a16="http://schemas.microsoft.com/office/drawing/2014/main" id="{C5619329-16C5-9734-60AE-0D474176A5D9}"/>
              </a:ext>
            </a:extLst>
          </p:cNvPr>
          <p:cNvSpPr>
            <a:spLocks noGrp="1"/>
          </p:cNvSpPr>
          <p:nvPr>
            <p:ph type="body" idx="1"/>
          </p:nvPr>
        </p:nvSpPr>
        <p:spPr>
          <a:xfrm>
            <a:off x="654913" y="1290003"/>
            <a:ext cx="6498921" cy="386397"/>
          </a:xfrm>
          <a:prstGeom prst="rect">
            <a:avLst/>
          </a:prstGeom>
        </p:spPr>
        <p:txBody>
          <a:bodyPr anchor="t">
            <a:normAutofit/>
          </a:bodyPr>
          <a:lstStyle>
            <a:lvl1pPr marL="0" marR="0" indent="0" algn="l" defTabSz="914400" rtl="0" eaLnBrk="1" fontAlgn="auto" latinLnBrk="0" hangingPunct="1">
              <a:lnSpc>
                <a:spcPct val="90000"/>
              </a:lnSpc>
              <a:spcBef>
                <a:spcPts val="1000"/>
              </a:spcBef>
              <a:spcAft>
                <a:spcPts val="0"/>
              </a:spcAft>
              <a:buClr>
                <a:srgbClr val="FAA519"/>
              </a:buClr>
              <a:buSzTx/>
              <a:buFont typeface="Wingdings" pitchFamily="2" charset="2"/>
              <a:buNone/>
              <a:tabLst/>
              <a:defRPr sz="1900" b="1">
                <a:solidFill>
                  <a:srgbClr val="0E94B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3">
            <a:extLst>
              <a:ext uri="{FF2B5EF4-FFF2-40B4-BE49-F238E27FC236}">
                <a16:creationId xmlns:a16="http://schemas.microsoft.com/office/drawing/2014/main" id="{E24F0C74-4453-2756-8A6C-941BB0AC3C8F}"/>
              </a:ext>
            </a:extLst>
          </p:cNvPr>
          <p:cNvSpPr>
            <a:spLocks noGrp="1"/>
          </p:cNvSpPr>
          <p:nvPr>
            <p:ph sz="half" idx="2"/>
          </p:nvPr>
        </p:nvSpPr>
        <p:spPr>
          <a:xfrm>
            <a:off x="654914" y="1790930"/>
            <a:ext cx="6498921" cy="3684588"/>
          </a:xfrm>
          <a:prstGeom prst="rect">
            <a:avLst/>
          </a:prstGeom>
        </p:spPr>
        <p:txBody>
          <a:bodyPr/>
          <a:lstStyle>
            <a:lvl1pPr>
              <a:defRPr sz="19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41234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F0C6BCE6-DBDA-4745-BF17-27075C93E1E6}"/>
              </a:ext>
            </a:extLst>
          </p:cNvPr>
          <p:cNvSpPr/>
          <p:nvPr userDrawn="1"/>
        </p:nvSpPr>
        <p:spPr>
          <a:xfrm>
            <a:off x="7644950" y="-646439"/>
            <a:ext cx="5760720" cy="6236137"/>
          </a:xfrm>
          <a:prstGeom prst="roundRect">
            <a:avLst>
              <a:gd name="adj" fmla="val 6942"/>
            </a:avLst>
          </a:prstGeom>
          <a:solidFill>
            <a:srgbClr val="C3D8E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3B91265F-107A-B94A-9C63-D1D578B4CDDC}"/>
              </a:ext>
            </a:extLst>
          </p:cNvPr>
          <p:cNvSpPr>
            <a:spLocks noGrp="1"/>
          </p:cNvSpPr>
          <p:nvPr>
            <p:ph type="title"/>
          </p:nvPr>
        </p:nvSpPr>
        <p:spPr>
          <a:xfrm>
            <a:off x="654914" y="335347"/>
            <a:ext cx="10515600" cy="597577"/>
          </a:xfrm>
          <a:prstGeom prst="rect">
            <a:avLst/>
          </a:prstGeom>
        </p:spPr>
        <p:txBody>
          <a:bodyPr/>
          <a:lstStyle>
            <a:lvl1pPr>
              <a:defRPr b="0"/>
            </a:lvl1pPr>
          </a:lstStyle>
          <a:p>
            <a:r>
              <a:rPr lang="en-US"/>
              <a:t>Click to edit Master title style</a:t>
            </a:r>
          </a:p>
        </p:txBody>
      </p:sp>
      <p:sp>
        <p:nvSpPr>
          <p:cNvPr id="12" name="audience (Accent)">
            <a:extLst>
              <a:ext uri="{FF2B5EF4-FFF2-40B4-BE49-F238E27FC236}">
                <a16:creationId xmlns:a16="http://schemas.microsoft.com/office/drawing/2014/main" id="{C4F08BA9-AA50-1648-A255-5CA95DEDD3DF}"/>
              </a:ext>
            </a:extLst>
          </p:cNvPr>
          <p:cNvSpPr txBox="1"/>
          <p:nvPr userDrawn="1"/>
        </p:nvSpPr>
        <p:spPr>
          <a:xfrm>
            <a:off x="11128008" y="6333524"/>
            <a:ext cx="694944" cy="286512"/>
          </a:xfrm>
          <a:prstGeom prst="rect">
            <a:avLst/>
          </a:prstGeom>
          <a:noFill/>
        </p:spPr>
        <p:txBody>
          <a:bodyPr vert="horz" rtlCol="0" anchor="t">
            <a:noAutofit/>
          </a:bodyPr>
          <a:lstStyle/>
          <a:p>
            <a:pPr marL="0" marR="0" lvl="0" indent="0" algn="r" defTabSz="965200" rtl="0" eaLnBrk="1" fontAlgn="base" latinLnBrk="0" hangingPunct="1">
              <a:lnSpc>
                <a:spcPct val="100000"/>
              </a:lnSpc>
              <a:spcBef>
                <a:spcPct val="0"/>
              </a:spcBef>
              <a:spcAft>
                <a:spcPct val="0"/>
              </a:spcAft>
              <a:buClrTx/>
              <a:buSzTx/>
              <a:buFontTx/>
              <a:buNone/>
              <a:tabLst/>
              <a:defRPr/>
            </a:pPr>
            <a:fld id="{8D2E3AEF-7DA9-A04D-B526-242E4340C88D}" type="slidenum">
              <a:rPr kumimoji="0" lang="en-US" sz="1200" b="0" i="0" u="none" strike="noStrike" kern="1200" cap="none" spc="0" normalizeH="0" baseline="0" noProof="0" smtClean="0">
                <a:ln>
                  <a:noFill/>
                </a:ln>
                <a:solidFill>
                  <a:schemeClr val="bg2"/>
                </a:solidFill>
                <a:effectLst/>
                <a:uLnTx/>
                <a:uFillTx/>
                <a:latin typeface="Arial" panose="020B0604020202020204" pitchFamily="34" charset="0"/>
                <a:ea typeface="+mn-ea"/>
                <a:cs typeface="Arial" charset="0"/>
              </a:rPr>
              <a:pPr marL="0" marR="0" lvl="0" indent="0" algn="r" defTabSz="965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chemeClr val="bg2"/>
              </a:solidFill>
              <a:effectLst/>
              <a:uLnTx/>
              <a:uFillTx/>
              <a:latin typeface="Arial" panose="020B0604020202020204" pitchFamily="34" charset="0"/>
              <a:ea typeface="+mn-ea"/>
              <a:cs typeface="Arial" charset="0"/>
            </a:endParaRPr>
          </a:p>
        </p:txBody>
      </p:sp>
      <p:sp>
        <p:nvSpPr>
          <p:cNvPr id="8" name="Content Placeholder 2">
            <a:extLst>
              <a:ext uri="{FF2B5EF4-FFF2-40B4-BE49-F238E27FC236}">
                <a16:creationId xmlns:a16="http://schemas.microsoft.com/office/drawing/2014/main" id="{40A24110-03AC-C5EF-3AD2-CDDA720ECE50}"/>
              </a:ext>
            </a:extLst>
          </p:cNvPr>
          <p:cNvSpPr>
            <a:spLocks noGrp="1"/>
          </p:cNvSpPr>
          <p:nvPr>
            <p:ph idx="10"/>
          </p:nvPr>
        </p:nvSpPr>
        <p:spPr>
          <a:xfrm>
            <a:off x="7959488" y="1299557"/>
            <a:ext cx="4000500" cy="923690"/>
          </a:xfrm>
          <a:prstGeom prst="rect">
            <a:avLst/>
          </a:prstGeom>
        </p:spPr>
        <p:txBody>
          <a:bodyPr>
            <a:normAutofit/>
          </a:bodyPr>
          <a:lstStyle>
            <a:lvl1pPr marL="0" indent="0">
              <a:lnSpc>
                <a:spcPct val="100000"/>
              </a:lnSpc>
              <a:buClr>
                <a:schemeClr val="accent1"/>
              </a:buClr>
              <a:buNone/>
              <a:defRPr sz="1900" b="1">
                <a:solidFill>
                  <a:srgbClr val="0A3C55"/>
                </a:solidFill>
                <a:latin typeface="Arial" panose="020B0604020202020204" pitchFamily="34" charset="0"/>
                <a:cs typeface="Arial" panose="020B0604020202020204" pitchFamily="34" charset="0"/>
              </a:defRPr>
            </a:lvl1pPr>
            <a:lvl2pPr marL="457200" indent="0">
              <a:buClr>
                <a:schemeClr val="accent1"/>
              </a:buClr>
              <a:buNone/>
              <a:defRPr/>
            </a:lvl2pPr>
            <a:lvl3pPr marL="914400" indent="0">
              <a:buClr>
                <a:schemeClr val="accent1"/>
              </a:buClr>
              <a:buNone/>
              <a:defRPr/>
            </a:lvl3pPr>
            <a:lvl4pPr marL="1371600" indent="0">
              <a:buClr>
                <a:schemeClr val="accent1"/>
              </a:buClr>
              <a:buNone/>
              <a:defRPr/>
            </a:lvl4pPr>
            <a:lvl5pPr marL="1828800" indent="0">
              <a:buClr>
                <a:schemeClr val="accent1"/>
              </a:buClr>
              <a:buNone/>
              <a:defRPr/>
            </a:lvl5pPr>
          </a:lstStyle>
          <a:p>
            <a:pPr lvl="0"/>
            <a:r>
              <a:rPr lang="en-US"/>
              <a:t>Click to edit Master text styles</a:t>
            </a:r>
          </a:p>
        </p:txBody>
      </p:sp>
      <p:sp>
        <p:nvSpPr>
          <p:cNvPr id="9" name="Text Placeholder 2">
            <a:extLst>
              <a:ext uri="{FF2B5EF4-FFF2-40B4-BE49-F238E27FC236}">
                <a16:creationId xmlns:a16="http://schemas.microsoft.com/office/drawing/2014/main" id="{FD88288B-5D66-E0DC-4C0B-831CE985D4C1}"/>
              </a:ext>
            </a:extLst>
          </p:cNvPr>
          <p:cNvSpPr>
            <a:spLocks noGrp="1"/>
          </p:cNvSpPr>
          <p:nvPr>
            <p:ph type="body" idx="1"/>
          </p:nvPr>
        </p:nvSpPr>
        <p:spPr>
          <a:xfrm>
            <a:off x="654913" y="1290003"/>
            <a:ext cx="6498921" cy="386397"/>
          </a:xfrm>
          <a:prstGeom prst="rect">
            <a:avLst/>
          </a:prstGeom>
        </p:spPr>
        <p:txBody>
          <a:bodyPr anchor="t">
            <a:normAutofit/>
          </a:bodyPr>
          <a:lstStyle>
            <a:lvl1pPr marL="0" marR="0" indent="0" algn="l" defTabSz="914400" rtl="0" eaLnBrk="1" fontAlgn="auto" latinLnBrk="0" hangingPunct="1">
              <a:lnSpc>
                <a:spcPct val="90000"/>
              </a:lnSpc>
              <a:spcBef>
                <a:spcPts val="1000"/>
              </a:spcBef>
              <a:spcAft>
                <a:spcPts val="0"/>
              </a:spcAft>
              <a:buClr>
                <a:srgbClr val="FAA519"/>
              </a:buClr>
              <a:buSzTx/>
              <a:buFont typeface="Wingdings" pitchFamily="2" charset="2"/>
              <a:buNone/>
              <a:tabLst/>
              <a:defRPr sz="1900" b="1">
                <a:solidFill>
                  <a:srgbClr val="0E94B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3FFFB23A-A2EC-327A-C78B-0413B70A2534}"/>
              </a:ext>
            </a:extLst>
          </p:cNvPr>
          <p:cNvSpPr>
            <a:spLocks noGrp="1"/>
          </p:cNvSpPr>
          <p:nvPr>
            <p:ph sz="half" idx="2"/>
          </p:nvPr>
        </p:nvSpPr>
        <p:spPr>
          <a:xfrm>
            <a:off x="654914" y="1790930"/>
            <a:ext cx="6498921" cy="3684588"/>
          </a:xfrm>
          <a:prstGeom prst="rect">
            <a:avLst/>
          </a:prstGeom>
        </p:spPr>
        <p:txBody>
          <a:bodyPr/>
          <a:lstStyle>
            <a:lvl1pPr>
              <a:defRPr sz="19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55358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F0C6BCE6-DBDA-4745-BF17-27075C93E1E6}"/>
              </a:ext>
            </a:extLst>
          </p:cNvPr>
          <p:cNvSpPr/>
          <p:nvPr userDrawn="1"/>
        </p:nvSpPr>
        <p:spPr>
          <a:xfrm>
            <a:off x="7644950" y="-646439"/>
            <a:ext cx="5760720" cy="6236137"/>
          </a:xfrm>
          <a:prstGeom prst="roundRect">
            <a:avLst>
              <a:gd name="adj" fmla="val 6942"/>
            </a:avLst>
          </a:prstGeom>
          <a:solidFill>
            <a:srgbClr val="009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3B91265F-107A-B94A-9C63-D1D578B4CDDC}"/>
              </a:ext>
            </a:extLst>
          </p:cNvPr>
          <p:cNvSpPr>
            <a:spLocks noGrp="1"/>
          </p:cNvSpPr>
          <p:nvPr>
            <p:ph type="title"/>
          </p:nvPr>
        </p:nvSpPr>
        <p:spPr>
          <a:xfrm>
            <a:off x="654914" y="335347"/>
            <a:ext cx="10515600" cy="597577"/>
          </a:xfrm>
          <a:prstGeom prst="rect">
            <a:avLst/>
          </a:prstGeom>
        </p:spPr>
        <p:txBody>
          <a:bodyPr/>
          <a:lstStyle>
            <a:lvl1pPr>
              <a:defRPr b="0"/>
            </a:lvl1pPr>
          </a:lstStyle>
          <a:p>
            <a:r>
              <a:rPr lang="en-US"/>
              <a:t>Click to edit Master title style</a:t>
            </a:r>
          </a:p>
        </p:txBody>
      </p:sp>
      <p:sp>
        <p:nvSpPr>
          <p:cNvPr id="12" name="audience (Accent)">
            <a:extLst>
              <a:ext uri="{FF2B5EF4-FFF2-40B4-BE49-F238E27FC236}">
                <a16:creationId xmlns:a16="http://schemas.microsoft.com/office/drawing/2014/main" id="{C4F08BA9-AA50-1648-A255-5CA95DEDD3DF}"/>
              </a:ext>
            </a:extLst>
          </p:cNvPr>
          <p:cNvSpPr txBox="1"/>
          <p:nvPr userDrawn="1"/>
        </p:nvSpPr>
        <p:spPr>
          <a:xfrm>
            <a:off x="11128008" y="6333524"/>
            <a:ext cx="694944" cy="286512"/>
          </a:xfrm>
          <a:prstGeom prst="rect">
            <a:avLst/>
          </a:prstGeom>
          <a:noFill/>
        </p:spPr>
        <p:txBody>
          <a:bodyPr vert="horz" rtlCol="0" anchor="t">
            <a:noAutofit/>
          </a:bodyPr>
          <a:lstStyle/>
          <a:p>
            <a:pPr marL="0" marR="0" lvl="0" indent="0" algn="r" defTabSz="965200" rtl="0" eaLnBrk="1" fontAlgn="base" latinLnBrk="0" hangingPunct="1">
              <a:lnSpc>
                <a:spcPct val="100000"/>
              </a:lnSpc>
              <a:spcBef>
                <a:spcPct val="0"/>
              </a:spcBef>
              <a:spcAft>
                <a:spcPct val="0"/>
              </a:spcAft>
              <a:buClrTx/>
              <a:buSzTx/>
              <a:buFontTx/>
              <a:buNone/>
              <a:tabLst/>
              <a:defRPr/>
            </a:pPr>
            <a:fld id="{8D2E3AEF-7DA9-A04D-B526-242E4340C88D}" type="slidenum">
              <a:rPr kumimoji="0" lang="en-US" sz="1200" b="0" i="0" u="none" strike="noStrike" kern="1200" cap="none" spc="0" normalizeH="0" baseline="0" noProof="0" smtClean="0">
                <a:ln>
                  <a:noFill/>
                </a:ln>
                <a:solidFill>
                  <a:schemeClr val="bg2"/>
                </a:solidFill>
                <a:effectLst/>
                <a:uLnTx/>
                <a:uFillTx/>
                <a:latin typeface="Arial" panose="020B0604020202020204" pitchFamily="34" charset="0"/>
                <a:ea typeface="+mn-ea"/>
                <a:cs typeface="Arial" charset="0"/>
              </a:rPr>
              <a:pPr marL="0" marR="0" lvl="0" indent="0" algn="r" defTabSz="965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chemeClr val="bg2"/>
              </a:solidFill>
              <a:effectLst/>
              <a:uLnTx/>
              <a:uFillTx/>
              <a:latin typeface="Arial" panose="020B0604020202020204" pitchFamily="34" charset="0"/>
              <a:ea typeface="+mn-ea"/>
              <a:cs typeface="Arial" charset="0"/>
            </a:endParaRPr>
          </a:p>
        </p:txBody>
      </p:sp>
      <p:sp>
        <p:nvSpPr>
          <p:cNvPr id="8" name="Content Placeholder 2">
            <a:extLst>
              <a:ext uri="{FF2B5EF4-FFF2-40B4-BE49-F238E27FC236}">
                <a16:creationId xmlns:a16="http://schemas.microsoft.com/office/drawing/2014/main" id="{3172A707-E992-0301-F811-C54C2F75F1FE}"/>
              </a:ext>
            </a:extLst>
          </p:cNvPr>
          <p:cNvSpPr>
            <a:spLocks noGrp="1"/>
          </p:cNvSpPr>
          <p:nvPr>
            <p:ph idx="10"/>
          </p:nvPr>
        </p:nvSpPr>
        <p:spPr>
          <a:xfrm>
            <a:off x="7959488" y="1299557"/>
            <a:ext cx="4000500" cy="923690"/>
          </a:xfrm>
          <a:prstGeom prst="rect">
            <a:avLst/>
          </a:prstGeom>
        </p:spPr>
        <p:txBody>
          <a:bodyPr>
            <a:normAutofit/>
          </a:bodyPr>
          <a:lstStyle>
            <a:lvl1pPr marL="0" indent="0">
              <a:lnSpc>
                <a:spcPct val="100000"/>
              </a:lnSpc>
              <a:buClr>
                <a:schemeClr val="accent1"/>
              </a:buClr>
              <a:buNone/>
              <a:defRPr sz="1900" b="1">
                <a:solidFill>
                  <a:schemeClr val="bg2"/>
                </a:solidFill>
                <a:latin typeface="Arial" panose="020B0604020202020204" pitchFamily="34" charset="0"/>
                <a:cs typeface="Arial" panose="020B0604020202020204" pitchFamily="34" charset="0"/>
              </a:defRPr>
            </a:lvl1pPr>
            <a:lvl2pPr marL="457200" indent="0">
              <a:buClr>
                <a:schemeClr val="accent1"/>
              </a:buClr>
              <a:buNone/>
              <a:defRPr/>
            </a:lvl2pPr>
            <a:lvl3pPr marL="914400" indent="0">
              <a:buClr>
                <a:schemeClr val="accent1"/>
              </a:buClr>
              <a:buNone/>
              <a:defRPr/>
            </a:lvl3pPr>
            <a:lvl4pPr marL="1371600" indent="0">
              <a:buClr>
                <a:schemeClr val="accent1"/>
              </a:buClr>
              <a:buNone/>
              <a:defRPr/>
            </a:lvl4pPr>
            <a:lvl5pPr marL="1828800" indent="0">
              <a:buClr>
                <a:schemeClr val="accent1"/>
              </a:buClr>
              <a:buNone/>
              <a:defRPr/>
            </a:lvl5pPr>
          </a:lstStyle>
          <a:p>
            <a:pPr lvl="0"/>
            <a:r>
              <a:rPr lang="en-US"/>
              <a:t>Click to edit Master text styles</a:t>
            </a:r>
          </a:p>
        </p:txBody>
      </p:sp>
      <p:sp>
        <p:nvSpPr>
          <p:cNvPr id="9" name="Text Placeholder 2">
            <a:extLst>
              <a:ext uri="{FF2B5EF4-FFF2-40B4-BE49-F238E27FC236}">
                <a16:creationId xmlns:a16="http://schemas.microsoft.com/office/drawing/2014/main" id="{10372E13-B8D1-27CA-DD97-EE4C8FD23C00}"/>
              </a:ext>
            </a:extLst>
          </p:cNvPr>
          <p:cNvSpPr>
            <a:spLocks noGrp="1"/>
          </p:cNvSpPr>
          <p:nvPr>
            <p:ph type="body" idx="1"/>
          </p:nvPr>
        </p:nvSpPr>
        <p:spPr>
          <a:xfrm>
            <a:off x="654913" y="1290003"/>
            <a:ext cx="6498921" cy="386397"/>
          </a:xfrm>
          <a:prstGeom prst="rect">
            <a:avLst/>
          </a:prstGeom>
        </p:spPr>
        <p:txBody>
          <a:bodyPr anchor="t">
            <a:normAutofit/>
          </a:bodyPr>
          <a:lstStyle>
            <a:lvl1pPr marL="0" marR="0" indent="0" algn="l" defTabSz="914400" rtl="0" eaLnBrk="1" fontAlgn="auto" latinLnBrk="0" hangingPunct="1">
              <a:lnSpc>
                <a:spcPct val="90000"/>
              </a:lnSpc>
              <a:spcBef>
                <a:spcPts val="1000"/>
              </a:spcBef>
              <a:spcAft>
                <a:spcPts val="0"/>
              </a:spcAft>
              <a:buClr>
                <a:srgbClr val="FAA519"/>
              </a:buClr>
              <a:buSzTx/>
              <a:buFont typeface="Wingdings" pitchFamily="2" charset="2"/>
              <a:buNone/>
              <a:tabLst/>
              <a:defRPr sz="1900" b="1">
                <a:solidFill>
                  <a:srgbClr val="0E94B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712887BF-5CE7-B4BB-3B92-5FC75B472AB9}"/>
              </a:ext>
            </a:extLst>
          </p:cNvPr>
          <p:cNvSpPr>
            <a:spLocks noGrp="1"/>
          </p:cNvSpPr>
          <p:nvPr>
            <p:ph sz="half" idx="2"/>
          </p:nvPr>
        </p:nvSpPr>
        <p:spPr>
          <a:xfrm>
            <a:off x="654914" y="1790930"/>
            <a:ext cx="6498921" cy="3684588"/>
          </a:xfrm>
          <a:prstGeom prst="rect">
            <a:avLst/>
          </a:prstGeom>
        </p:spPr>
        <p:txBody>
          <a:bodyPr/>
          <a:lstStyle>
            <a:lvl1pPr>
              <a:defRPr sz="19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9345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12" name="Picture 11" descr="A picture containing person, indoor, wall&#10;&#10;Description automatically generated">
            <a:extLst>
              <a:ext uri="{FF2B5EF4-FFF2-40B4-BE49-F238E27FC236}">
                <a16:creationId xmlns:a16="http://schemas.microsoft.com/office/drawing/2014/main" id="{3FC7D703-A310-0D4E-8B8B-98A502E72242}"/>
              </a:ext>
            </a:extLst>
          </p:cNvPr>
          <p:cNvPicPr>
            <a:picLocks noChangeAspect="1"/>
          </p:cNvPicPr>
          <p:nvPr userDrawn="1"/>
        </p:nvPicPr>
        <p:blipFill rotWithShape="1">
          <a:blip r:embed="rId2"/>
          <a:srcRect l="-23" t="10722" r="43826" b="287"/>
          <a:stretch/>
        </p:blipFill>
        <p:spPr>
          <a:xfrm>
            <a:off x="7654575" y="0"/>
            <a:ext cx="4537425" cy="5589698"/>
          </a:xfrm>
          <a:prstGeom prst="rect">
            <a:avLst/>
          </a:prstGeom>
        </p:spPr>
      </p:pic>
      <p:sp>
        <p:nvSpPr>
          <p:cNvPr id="11" name="Title 1">
            <a:extLst>
              <a:ext uri="{FF2B5EF4-FFF2-40B4-BE49-F238E27FC236}">
                <a16:creationId xmlns:a16="http://schemas.microsoft.com/office/drawing/2014/main" id="{3B91265F-107A-B94A-9C63-D1D578B4CDDC}"/>
              </a:ext>
            </a:extLst>
          </p:cNvPr>
          <p:cNvSpPr>
            <a:spLocks noGrp="1"/>
          </p:cNvSpPr>
          <p:nvPr>
            <p:ph type="title"/>
          </p:nvPr>
        </p:nvSpPr>
        <p:spPr>
          <a:xfrm>
            <a:off x="654914" y="335348"/>
            <a:ext cx="6714877" cy="742826"/>
          </a:xfrm>
          <a:prstGeom prst="rect">
            <a:avLst/>
          </a:prstGeom>
        </p:spPr>
        <p:txBody>
          <a:bodyPr/>
          <a:lstStyle>
            <a:lvl1pPr>
              <a:defRPr b="0"/>
            </a:lvl1pPr>
          </a:lstStyle>
          <a:p>
            <a:r>
              <a:rPr lang="en-US"/>
              <a:t>Click to edit Master title style</a:t>
            </a:r>
          </a:p>
        </p:txBody>
      </p:sp>
      <p:sp>
        <p:nvSpPr>
          <p:cNvPr id="9" name="audience (Accent)">
            <a:extLst>
              <a:ext uri="{FF2B5EF4-FFF2-40B4-BE49-F238E27FC236}">
                <a16:creationId xmlns:a16="http://schemas.microsoft.com/office/drawing/2014/main" id="{7FCE8B1B-6B33-F342-AAA7-EC1654769850}"/>
              </a:ext>
            </a:extLst>
          </p:cNvPr>
          <p:cNvSpPr txBox="1"/>
          <p:nvPr userDrawn="1"/>
        </p:nvSpPr>
        <p:spPr>
          <a:xfrm>
            <a:off x="11128008" y="6333524"/>
            <a:ext cx="694944" cy="286512"/>
          </a:xfrm>
          <a:prstGeom prst="rect">
            <a:avLst/>
          </a:prstGeom>
          <a:noFill/>
        </p:spPr>
        <p:txBody>
          <a:bodyPr vert="horz" rtlCol="0" anchor="t">
            <a:noAutofit/>
          </a:bodyPr>
          <a:lstStyle/>
          <a:p>
            <a:pPr marL="0" marR="0" lvl="0" indent="0" algn="r" defTabSz="965200" rtl="0" eaLnBrk="1" fontAlgn="base" latinLnBrk="0" hangingPunct="1">
              <a:lnSpc>
                <a:spcPct val="100000"/>
              </a:lnSpc>
              <a:spcBef>
                <a:spcPct val="0"/>
              </a:spcBef>
              <a:spcAft>
                <a:spcPct val="0"/>
              </a:spcAft>
              <a:buClrTx/>
              <a:buSzTx/>
              <a:buFontTx/>
              <a:buNone/>
              <a:tabLst/>
              <a:defRPr/>
            </a:pPr>
            <a:fld id="{8D2E3AEF-7DA9-A04D-B526-242E4340C88D}" type="slidenum">
              <a:rPr kumimoji="0" lang="en-US" sz="1200" b="0" i="0" u="none" strike="noStrike" kern="1200" cap="none" spc="0" normalizeH="0" baseline="0" noProof="0" smtClean="0">
                <a:ln>
                  <a:noFill/>
                </a:ln>
                <a:solidFill>
                  <a:schemeClr val="bg2"/>
                </a:solidFill>
                <a:effectLst/>
                <a:uLnTx/>
                <a:uFillTx/>
                <a:latin typeface="Arial" panose="020B0604020202020204" pitchFamily="34" charset="0"/>
                <a:ea typeface="+mn-ea"/>
                <a:cs typeface="Arial" charset="0"/>
              </a:rPr>
              <a:pPr marL="0" marR="0" lvl="0" indent="0" algn="r" defTabSz="965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chemeClr val="bg2"/>
              </a:solidFill>
              <a:effectLst/>
              <a:uLnTx/>
              <a:uFillTx/>
              <a:latin typeface="Arial" panose="020B0604020202020204" pitchFamily="34" charset="0"/>
              <a:ea typeface="+mn-ea"/>
              <a:cs typeface="Arial" charset="0"/>
            </a:endParaRPr>
          </a:p>
        </p:txBody>
      </p:sp>
      <p:sp>
        <p:nvSpPr>
          <p:cNvPr id="10" name="Content Placeholder 3">
            <a:extLst>
              <a:ext uri="{FF2B5EF4-FFF2-40B4-BE49-F238E27FC236}">
                <a16:creationId xmlns:a16="http://schemas.microsoft.com/office/drawing/2014/main" id="{0C40722D-A6CB-1E7E-989F-C8B44E8A490F}"/>
              </a:ext>
            </a:extLst>
          </p:cNvPr>
          <p:cNvSpPr>
            <a:spLocks noGrp="1"/>
          </p:cNvSpPr>
          <p:nvPr>
            <p:ph sz="half" idx="2"/>
          </p:nvPr>
        </p:nvSpPr>
        <p:spPr>
          <a:xfrm>
            <a:off x="654914" y="1290003"/>
            <a:ext cx="6498921" cy="3684588"/>
          </a:xfrm>
          <a:prstGeom prst="rect">
            <a:avLst/>
          </a:prstGeom>
        </p:spPr>
        <p:txBody>
          <a:bodyPr/>
          <a:lstStyle>
            <a:lvl1pPr marL="0" indent="0">
              <a:buNone/>
              <a:defRPr sz="19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9265089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18DF6284-D23B-D749-A94E-2F20C43118CD}"/>
              </a:ext>
            </a:extLst>
          </p:cNvPr>
          <p:cNvSpPr/>
          <p:nvPr userDrawn="1"/>
        </p:nvSpPr>
        <p:spPr>
          <a:xfrm rot="1176639">
            <a:off x="7620587" y="-6395592"/>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84A5F4B-1C2B-9C42-A554-566A0BD76533}"/>
              </a:ext>
            </a:extLst>
          </p:cNvPr>
          <p:cNvSpPr/>
          <p:nvPr userDrawn="1"/>
        </p:nvSpPr>
        <p:spPr>
          <a:xfrm rot="1176639">
            <a:off x="6645664" y="-6848006"/>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udience (Accent)">
            <a:extLst>
              <a:ext uri="{FF2B5EF4-FFF2-40B4-BE49-F238E27FC236}">
                <a16:creationId xmlns:a16="http://schemas.microsoft.com/office/drawing/2014/main" id="{E09B97E9-306E-254E-BC7E-CC2897D0EDC5}"/>
              </a:ext>
            </a:extLst>
          </p:cNvPr>
          <p:cNvSpPr txBox="1"/>
          <p:nvPr userDrawn="1"/>
        </p:nvSpPr>
        <p:spPr>
          <a:xfrm>
            <a:off x="11128008" y="6333524"/>
            <a:ext cx="694944" cy="286512"/>
          </a:xfrm>
          <a:prstGeom prst="rect">
            <a:avLst/>
          </a:prstGeom>
          <a:noFill/>
        </p:spPr>
        <p:txBody>
          <a:bodyPr vert="horz" rtlCol="0" anchor="t">
            <a:noAutofit/>
          </a:bodyPr>
          <a:lstStyle/>
          <a:p>
            <a:pPr marL="0" marR="0" lvl="0" indent="0" algn="r" defTabSz="965200" rtl="0" eaLnBrk="1" fontAlgn="base" latinLnBrk="0" hangingPunct="1">
              <a:lnSpc>
                <a:spcPct val="100000"/>
              </a:lnSpc>
              <a:spcBef>
                <a:spcPct val="0"/>
              </a:spcBef>
              <a:spcAft>
                <a:spcPct val="0"/>
              </a:spcAft>
              <a:buClrTx/>
              <a:buSzTx/>
              <a:buFontTx/>
              <a:buNone/>
              <a:tabLst/>
              <a:defRPr/>
            </a:pPr>
            <a:fld id="{8D2E3AEF-7DA9-A04D-B526-242E4340C88D}" type="slidenum">
              <a:rPr kumimoji="0" lang="en-US" sz="1200" b="0" i="0" u="none" strike="noStrike" kern="1200" cap="none" spc="0" normalizeH="0" baseline="0" noProof="0" smtClean="0">
                <a:ln>
                  <a:noFill/>
                </a:ln>
                <a:solidFill>
                  <a:schemeClr val="bg2"/>
                </a:solidFill>
                <a:effectLst/>
                <a:uLnTx/>
                <a:uFillTx/>
                <a:latin typeface="Arial" panose="020B0604020202020204" pitchFamily="34" charset="0"/>
                <a:ea typeface="+mn-ea"/>
                <a:cs typeface="Arial" charset="0"/>
              </a:rPr>
              <a:pPr marL="0" marR="0" lvl="0" indent="0" algn="r" defTabSz="965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chemeClr val="bg2"/>
              </a:solidFill>
              <a:effectLst/>
              <a:uLnTx/>
              <a:uFillTx/>
              <a:latin typeface="Arial" panose="020B0604020202020204" pitchFamily="34" charset="0"/>
              <a:ea typeface="+mn-ea"/>
              <a:cs typeface="Arial" charset="0"/>
            </a:endParaRPr>
          </a:p>
        </p:txBody>
      </p:sp>
      <p:sp>
        <p:nvSpPr>
          <p:cNvPr id="10" name="Title 1">
            <a:extLst>
              <a:ext uri="{FF2B5EF4-FFF2-40B4-BE49-F238E27FC236}">
                <a16:creationId xmlns:a16="http://schemas.microsoft.com/office/drawing/2014/main" id="{E1704686-D1C3-AD4E-A79A-1C6E0881A1DF}"/>
              </a:ext>
            </a:extLst>
          </p:cNvPr>
          <p:cNvSpPr>
            <a:spLocks noGrp="1"/>
          </p:cNvSpPr>
          <p:nvPr>
            <p:ph type="title"/>
          </p:nvPr>
        </p:nvSpPr>
        <p:spPr>
          <a:xfrm>
            <a:off x="654914" y="335348"/>
            <a:ext cx="6714877" cy="742826"/>
          </a:xfrm>
          <a:prstGeom prst="rect">
            <a:avLst/>
          </a:prstGeom>
        </p:spPr>
        <p:txBody>
          <a:bodyPr/>
          <a:lstStyle>
            <a:lvl1pPr>
              <a:defRPr b="0"/>
            </a:lvl1pPr>
          </a:lstStyle>
          <a:p>
            <a:r>
              <a:rPr lang="en-US"/>
              <a:t>Click to edit Master title style</a:t>
            </a:r>
          </a:p>
        </p:txBody>
      </p:sp>
      <p:sp>
        <p:nvSpPr>
          <p:cNvPr id="12" name="Content Placeholder 3">
            <a:extLst>
              <a:ext uri="{FF2B5EF4-FFF2-40B4-BE49-F238E27FC236}">
                <a16:creationId xmlns:a16="http://schemas.microsoft.com/office/drawing/2014/main" id="{56B51455-6363-3C54-AB41-5A596E79AAC9}"/>
              </a:ext>
            </a:extLst>
          </p:cNvPr>
          <p:cNvSpPr>
            <a:spLocks noGrp="1"/>
          </p:cNvSpPr>
          <p:nvPr>
            <p:ph sz="half" idx="2"/>
          </p:nvPr>
        </p:nvSpPr>
        <p:spPr>
          <a:xfrm>
            <a:off x="654914" y="1290003"/>
            <a:ext cx="6498921" cy="3684588"/>
          </a:xfrm>
          <a:prstGeom prst="rect">
            <a:avLst/>
          </a:prstGeom>
        </p:spPr>
        <p:txBody>
          <a:bodyPr/>
          <a:lstStyle>
            <a:lvl1pPr marL="0" indent="0">
              <a:buNone/>
              <a:defRPr sz="19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8" name="Picture 7" descr="A picture containing person, indoor&#10;&#10;Description automatically generated">
            <a:extLst>
              <a:ext uri="{FF2B5EF4-FFF2-40B4-BE49-F238E27FC236}">
                <a16:creationId xmlns:a16="http://schemas.microsoft.com/office/drawing/2014/main" id="{714D4571-D2D2-3E20-7AE8-5A4533EC1A28}"/>
              </a:ext>
            </a:extLst>
          </p:cNvPr>
          <p:cNvPicPr>
            <a:picLocks noChangeAspect="1"/>
          </p:cNvPicPr>
          <p:nvPr userDrawn="1"/>
        </p:nvPicPr>
        <p:blipFill rotWithShape="1">
          <a:blip r:embed="rId2"/>
          <a:srcRect r="4396"/>
          <a:stretch/>
        </p:blipFill>
        <p:spPr>
          <a:xfrm>
            <a:off x="7025641" y="1237010"/>
            <a:ext cx="5166360" cy="3790573"/>
          </a:xfrm>
          <a:prstGeom prst="rect">
            <a:avLst/>
          </a:prstGeom>
        </p:spPr>
      </p:pic>
    </p:spTree>
    <p:extLst>
      <p:ext uri="{BB962C8B-B14F-4D97-AF65-F5344CB8AC3E}">
        <p14:creationId xmlns:p14="http://schemas.microsoft.com/office/powerpoint/2010/main" val="35864478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7" name="audience (Accent)">
            <a:extLst>
              <a:ext uri="{FF2B5EF4-FFF2-40B4-BE49-F238E27FC236}">
                <a16:creationId xmlns:a16="http://schemas.microsoft.com/office/drawing/2014/main" id="{587E2D24-499B-5B4E-8800-889CAB2716E7}"/>
              </a:ext>
            </a:extLst>
          </p:cNvPr>
          <p:cNvSpPr txBox="1"/>
          <p:nvPr userDrawn="1"/>
        </p:nvSpPr>
        <p:spPr>
          <a:xfrm>
            <a:off x="11128008" y="6333524"/>
            <a:ext cx="694944" cy="286512"/>
          </a:xfrm>
          <a:prstGeom prst="rect">
            <a:avLst/>
          </a:prstGeom>
          <a:noFill/>
        </p:spPr>
        <p:txBody>
          <a:bodyPr vert="horz" rtlCol="0" anchor="t">
            <a:noAutofit/>
          </a:bodyPr>
          <a:lstStyle/>
          <a:p>
            <a:pPr marL="0" marR="0" lvl="0" indent="0" algn="r" defTabSz="965200" rtl="0" eaLnBrk="1" fontAlgn="base" latinLnBrk="0" hangingPunct="1">
              <a:lnSpc>
                <a:spcPct val="100000"/>
              </a:lnSpc>
              <a:spcBef>
                <a:spcPct val="0"/>
              </a:spcBef>
              <a:spcAft>
                <a:spcPct val="0"/>
              </a:spcAft>
              <a:buClrTx/>
              <a:buSzTx/>
              <a:buFontTx/>
              <a:buNone/>
              <a:tabLst/>
              <a:defRPr/>
            </a:pPr>
            <a:fld id="{8D2E3AEF-7DA9-A04D-B526-242E4340C88D}" type="slidenum">
              <a:rPr kumimoji="0" lang="en-US" sz="1200" b="0" i="0" u="none" strike="noStrike" kern="1200" cap="none" spc="0" normalizeH="0" baseline="0" noProof="0" smtClean="0">
                <a:ln>
                  <a:noFill/>
                </a:ln>
                <a:solidFill>
                  <a:schemeClr val="bg2"/>
                </a:solidFill>
                <a:effectLst/>
                <a:uLnTx/>
                <a:uFillTx/>
                <a:latin typeface="Arial" panose="020B0604020202020204" pitchFamily="34" charset="0"/>
                <a:ea typeface="+mn-ea"/>
                <a:cs typeface="Arial" charset="0"/>
              </a:rPr>
              <a:pPr marL="0" marR="0" lvl="0" indent="0" algn="r" defTabSz="965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chemeClr val="bg2"/>
              </a:solidFill>
              <a:effectLst/>
              <a:uLnTx/>
              <a:uFillTx/>
              <a:latin typeface="Arial" panose="020B0604020202020204" pitchFamily="34" charset="0"/>
              <a:ea typeface="+mn-ea"/>
              <a:cs typeface="Arial" charset="0"/>
            </a:endParaRPr>
          </a:p>
        </p:txBody>
      </p:sp>
      <p:sp>
        <p:nvSpPr>
          <p:cNvPr id="8" name="Title 1">
            <a:extLst>
              <a:ext uri="{FF2B5EF4-FFF2-40B4-BE49-F238E27FC236}">
                <a16:creationId xmlns:a16="http://schemas.microsoft.com/office/drawing/2014/main" id="{F38B6421-0D27-0B45-9772-35419F20E4B6}"/>
              </a:ext>
            </a:extLst>
          </p:cNvPr>
          <p:cNvSpPr>
            <a:spLocks noGrp="1"/>
          </p:cNvSpPr>
          <p:nvPr>
            <p:ph type="title"/>
          </p:nvPr>
        </p:nvSpPr>
        <p:spPr>
          <a:xfrm>
            <a:off x="654914" y="335348"/>
            <a:ext cx="6714877" cy="742826"/>
          </a:xfrm>
          <a:prstGeom prst="rect">
            <a:avLst/>
          </a:prstGeom>
        </p:spPr>
        <p:txBody>
          <a:bodyPr/>
          <a:lstStyle>
            <a:lvl1pPr>
              <a:defRPr b="0"/>
            </a:lvl1pPr>
          </a:lstStyle>
          <a:p>
            <a:r>
              <a:rPr lang="en-US"/>
              <a:t>Click to edit Master title style</a:t>
            </a:r>
          </a:p>
        </p:txBody>
      </p:sp>
      <p:sp>
        <p:nvSpPr>
          <p:cNvPr id="10" name="Text Placeholder 3">
            <a:extLst>
              <a:ext uri="{FF2B5EF4-FFF2-40B4-BE49-F238E27FC236}">
                <a16:creationId xmlns:a16="http://schemas.microsoft.com/office/drawing/2014/main" id="{2C291BE0-E552-2B70-434C-36372F06A540}"/>
              </a:ext>
            </a:extLst>
          </p:cNvPr>
          <p:cNvSpPr>
            <a:spLocks noGrp="1"/>
          </p:cNvSpPr>
          <p:nvPr>
            <p:ph type="body" sz="quarter" idx="10" hasCustomPrompt="1"/>
          </p:nvPr>
        </p:nvSpPr>
        <p:spPr>
          <a:xfrm>
            <a:off x="8341895" y="334963"/>
            <a:ext cx="3165669" cy="742950"/>
          </a:xfrm>
          <a:prstGeom prst="rect">
            <a:avLst/>
          </a:prstGeom>
        </p:spPr>
        <p:txBody>
          <a:bodyPr/>
          <a:lstStyle>
            <a:lvl1pPr marL="0" indent="0" algn="r">
              <a:buNone/>
              <a:defRPr sz="3400" b="1">
                <a:solidFill>
                  <a:srgbClr val="CCCCCC"/>
                </a:solidFill>
              </a:defRPr>
            </a:lvl1pPr>
            <a:lvl2pPr marL="457200" indent="0">
              <a:buNone/>
              <a:defRPr sz="3400" b="1">
                <a:solidFill>
                  <a:srgbClr val="CCCCCC"/>
                </a:solidFill>
              </a:defRPr>
            </a:lvl2pPr>
            <a:lvl3pPr marL="914400" indent="0">
              <a:buNone/>
              <a:defRPr sz="3400" b="1">
                <a:solidFill>
                  <a:srgbClr val="CCCCCC"/>
                </a:solidFill>
              </a:defRPr>
            </a:lvl3pPr>
            <a:lvl4pPr marL="1371600" indent="0">
              <a:buNone/>
              <a:defRPr sz="3400" b="1">
                <a:solidFill>
                  <a:srgbClr val="CCCCCC"/>
                </a:solidFill>
              </a:defRPr>
            </a:lvl4pPr>
            <a:lvl5pPr marL="1828800" indent="0">
              <a:buNone/>
              <a:defRPr sz="3400" b="1">
                <a:solidFill>
                  <a:srgbClr val="CCCCCC"/>
                </a:solidFill>
              </a:defRPr>
            </a:lvl5pPr>
          </a:lstStyle>
          <a:p>
            <a:pPr lvl="0"/>
            <a:r>
              <a:rPr lang="en-US"/>
              <a:t>PK-12</a:t>
            </a:r>
          </a:p>
        </p:txBody>
      </p:sp>
    </p:spTree>
    <p:extLst>
      <p:ext uri="{BB962C8B-B14F-4D97-AF65-F5344CB8AC3E}">
        <p14:creationId xmlns:p14="http://schemas.microsoft.com/office/powerpoint/2010/main" val="11429645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audience (Accent)">
            <a:extLst>
              <a:ext uri="{FF2B5EF4-FFF2-40B4-BE49-F238E27FC236}">
                <a16:creationId xmlns:a16="http://schemas.microsoft.com/office/drawing/2014/main" id="{587E2D24-499B-5B4E-8800-889CAB2716E7}"/>
              </a:ext>
            </a:extLst>
          </p:cNvPr>
          <p:cNvSpPr txBox="1"/>
          <p:nvPr userDrawn="1"/>
        </p:nvSpPr>
        <p:spPr>
          <a:xfrm>
            <a:off x="11128008" y="6333524"/>
            <a:ext cx="694944" cy="286512"/>
          </a:xfrm>
          <a:prstGeom prst="rect">
            <a:avLst/>
          </a:prstGeom>
          <a:noFill/>
        </p:spPr>
        <p:txBody>
          <a:bodyPr vert="horz" rtlCol="0" anchor="t">
            <a:noAutofit/>
          </a:bodyPr>
          <a:lstStyle/>
          <a:p>
            <a:pPr marL="0" marR="0" lvl="0" indent="0" algn="r" defTabSz="965200" rtl="0" eaLnBrk="1" fontAlgn="base" latinLnBrk="0" hangingPunct="1">
              <a:lnSpc>
                <a:spcPct val="100000"/>
              </a:lnSpc>
              <a:spcBef>
                <a:spcPct val="0"/>
              </a:spcBef>
              <a:spcAft>
                <a:spcPct val="0"/>
              </a:spcAft>
              <a:buClrTx/>
              <a:buSzTx/>
              <a:buFontTx/>
              <a:buNone/>
              <a:tabLst/>
              <a:defRPr/>
            </a:pPr>
            <a:fld id="{8D2E3AEF-7DA9-A04D-B526-242E4340C88D}" type="slidenum">
              <a:rPr kumimoji="0" lang="en-US" sz="1200" b="0" i="0" u="none" strike="noStrike" kern="1200" cap="none" spc="0" normalizeH="0" baseline="0" noProof="0" smtClean="0">
                <a:ln>
                  <a:noFill/>
                </a:ln>
                <a:solidFill>
                  <a:schemeClr val="bg2"/>
                </a:solidFill>
                <a:effectLst/>
                <a:uLnTx/>
                <a:uFillTx/>
                <a:latin typeface="Arial" panose="020B0604020202020204" pitchFamily="34" charset="0"/>
                <a:ea typeface="+mn-ea"/>
                <a:cs typeface="Arial" charset="0"/>
              </a:rPr>
              <a:pPr marL="0" marR="0" lvl="0" indent="0" algn="r" defTabSz="965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chemeClr val="bg2"/>
              </a:solidFill>
              <a:effectLst/>
              <a:uLnTx/>
              <a:uFillTx/>
              <a:latin typeface="Arial" panose="020B0604020202020204" pitchFamily="34" charset="0"/>
              <a:ea typeface="+mn-ea"/>
              <a:cs typeface="Arial" charset="0"/>
            </a:endParaRPr>
          </a:p>
        </p:txBody>
      </p:sp>
      <p:sp>
        <p:nvSpPr>
          <p:cNvPr id="8" name="Title 1">
            <a:extLst>
              <a:ext uri="{FF2B5EF4-FFF2-40B4-BE49-F238E27FC236}">
                <a16:creationId xmlns:a16="http://schemas.microsoft.com/office/drawing/2014/main" id="{F38B6421-0D27-0B45-9772-35419F20E4B6}"/>
              </a:ext>
            </a:extLst>
          </p:cNvPr>
          <p:cNvSpPr>
            <a:spLocks noGrp="1"/>
          </p:cNvSpPr>
          <p:nvPr>
            <p:ph type="title"/>
          </p:nvPr>
        </p:nvSpPr>
        <p:spPr>
          <a:xfrm>
            <a:off x="654914" y="335348"/>
            <a:ext cx="6714877" cy="742826"/>
          </a:xfrm>
          <a:prstGeom prst="rect">
            <a:avLst/>
          </a:prstGeom>
        </p:spPr>
        <p:txBody>
          <a:bodyPr/>
          <a:lstStyle>
            <a:lvl1pPr>
              <a:defRPr b="0"/>
            </a:lvl1pPr>
          </a:lstStyle>
          <a:p>
            <a:r>
              <a:rPr lang="en-US"/>
              <a:t>Click to edit Master title style</a:t>
            </a:r>
          </a:p>
        </p:txBody>
      </p:sp>
      <p:graphicFrame>
        <p:nvGraphicFramePr>
          <p:cNvPr id="2" name="Table 2">
            <a:extLst>
              <a:ext uri="{FF2B5EF4-FFF2-40B4-BE49-F238E27FC236}">
                <a16:creationId xmlns:a16="http://schemas.microsoft.com/office/drawing/2014/main" id="{E15DF507-1C21-8E49-BAAE-F812D9A3DBC7}"/>
              </a:ext>
            </a:extLst>
          </p:cNvPr>
          <p:cNvGraphicFramePr>
            <a:graphicFrameLocks noGrp="1"/>
          </p:cNvGraphicFramePr>
          <p:nvPr userDrawn="1">
            <p:extLst>
              <p:ext uri="{D42A27DB-BD31-4B8C-83A1-F6EECF244321}">
                <p14:modId xmlns:p14="http://schemas.microsoft.com/office/powerpoint/2010/main" val="138240751"/>
              </p:ext>
            </p:extLst>
          </p:nvPr>
        </p:nvGraphicFramePr>
        <p:xfrm>
          <a:off x="654913" y="1480808"/>
          <a:ext cx="10852875" cy="4101173"/>
        </p:xfrm>
        <a:graphic>
          <a:graphicData uri="http://schemas.openxmlformats.org/drawingml/2006/table">
            <a:tbl>
              <a:tblPr firstRow="1" bandRow="1">
                <a:tableStyleId>{5C22544A-7EE6-4342-B048-85BDC9FD1C3A}</a:tableStyleId>
              </a:tblPr>
              <a:tblGrid>
                <a:gridCol w="3617625">
                  <a:extLst>
                    <a:ext uri="{9D8B030D-6E8A-4147-A177-3AD203B41FA5}">
                      <a16:colId xmlns:a16="http://schemas.microsoft.com/office/drawing/2014/main" val="1308183255"/>
                    </a:ext>
                  </a:extLst>
                </a:gridCol>
                <a:gridCol w="3617625">
                  <a:extLst>
                    <a:ext uri="{9D8B030D-6E8A-4147-A177-3AD203B41FA5}">
                      <a16:colId xmlns:a16="http://schemas.microsoft.com/office/drawing/2014/main" val="3528176026"/>
                    </a:ext>
                  </a:extLst>
                </a:gridCol>
                <a:gridCol w="3617625">
                  <a:extLst>
                    <a:ext uri="{9D8B030D-6E8A-4147-A177-3AD203B41FA5}">
                      <a16:colId xmlns:a16="http://schemas.microsoft.com/office/drawing/2014/main" val="3487863146"/>
                    </a:ext>
                  </a:extLst>
                </a:gridCol>
              </a:tblGrid>
              <a:tr h="416231">
                <a:tc>
                  <a:txBody>
                    <a:bodyPr/>
                    <a:lstStyle/>
                    <a:p>
                      <a:pPr algn="ctr"/>
                      <a:endParaRPr lang="en-US">
                        <a:latin typeface="Arial" panose="020B0604020202020204" pitchFamily="34" charset="0"/>
                        <a:cs typeface="Arial" panose="020B0604020202020204" pitchFamily="34" charset="0"/>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bg2"/>
                          </a:solidFill>
                          <a:latin typeface="Arial" panose="020B0604020202020204" pitchFamily="34" charset="0"/>
                          <a:cs typeface="Arial" panose="020B0604020202020204" pitchFamily="34" charset="0"/>
                        </a:rPr>
                        <a:t>CATEGORY 1</a:t>
                      </a:r>
                    </a:p>
                  </a:txBody>
                  <a:tcPr anchor="ctr">
                    <a:solidFill>
                      <a:srgbClr val="84B6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bg2"/>
                          </a:solidFill>
                          <a:latin typeface="Arial" panose="020B0604020202020204" pitchFamily="34" charset="0"/>
                          <a:cs typeface="Arial" panose="020B0604020202020204" pitchFamily="34" charset="0"/>
                        </a:rPr>
                        <a:t>CATEGORY 2</a:t>
                      </a:r>
                    </a:p>
                  </a:txBody>
                  <a:tcPr anchor="ctr">
                    <a:solidFill>
                      <a:srgbClr val="0097BE"/>
                    </a:solidFill>
                  </a:tcPr>
                </a:tc>
                <a:extLst>
                  <a:ext uri="{0D108BD9-81ED-4DB2-BD59-A6C34878D82A}">
                    <a16:rowId xmlns:a16="http://schemas.microsoft.com/office/drawing/2014/main" val="3653715034"/>
                  </a:ext>
                </a:extLst>
              </a:tr>
              <a:tr h="881980">
                <a:tc>
                  <a:txBody>
                    <a:bodyPr/>
                    <a:lstStyle/>
                    <a:p>
                      <a:pPr algn="l"/>
                      <a:r>
                        <a:rPr lang="en-US" sz="1800" b="1">
                          <a:solidFill>
                            <a:srgbClr val="0A3C55"/>
                          </a:solidFill>
                          <a:latin typeface="Arial" panose="020B0604020202020204" pitchFamily="34" charset="0"/>
                          <a:cs typeface="Arial" panose="020B0604020202020204" pitchFamily="34" charset="0"/>
                        </a:rPr>
                        <a:t>Sample text</a:t>
                      </a:r>
                      <a:endParaRPr lang="en-US" b="1">
                        <a:solidFill>
                          <a:srgbClr val="0A3C55"/>
                        </a:solidFill>
                        <a:latin typeface="Arial" panose="020B0604020202020204" pitchFamily="34" charset="0"/>
                        <a:cs typeface="Arial" panose="020B0604020202020204" pitchFamily="34" charset="0"/>
                      </a:endParaRPr>
                    </a:p>
                  </a:txBody>
                  <a:tcPr marL="182880"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rgbClr val="666666"/>
                          </a:solidFill>
                          <a:latin typeface="Arial" panose="020B0604020202020204" pitchFamily="34" charset="0"/>
                          <a:cs typeface="Arial" panose="020B0604020202020204" pitchFamily="34" charset="0"/>
                        </a:rPr>
                        <a:t>Sample text</a:t>
                      </a:r>
                      <a:endParaRPr lang="en-US" b="0">
                        <a:solidFill>
                          <a:srgbClr val="666666"/>
                        </a:solidFill>
                        <a:latin typeface="Arial" panose="020B0604020202020204" pitchFamily="34" charset="0"/>
                        <a:cs typeface="Arial" panose="020B0604020202020204" pitchFamily="34" charset="0"/>
                      </a:endParaRPr>
                    </a:p>
                  </a:txBody>
                  <a:tcPr marL="182880" anchor="ctr">
                    <a:solidFill>
                      <a:srgbClr val="84B650">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rgbClr val="666666"/>
                          </a:solidFill>
                          <a:latin typeface="Arial" panose="020B0604020202020204" pitchFamily="34" charset="0"/>
                          <a:cs typeface="Arial" panose="020B0604020202020204" pitchFamily="34" charset="0"/>
                        </a:rPr>
                        <a:t>Sample text</a:t>
                      </a:r>
                      <a:endParaRPr lang="en-US" b="0">
                        <a:solidFill>
                          <a:srgbClr val="666666"/>
                        </a:solidFill>
                        <a:latin typeface="Arial" panose="020B0604020202020204" pitchFamily="34" charset="0"/>
                        <a:cs typeface="Arial" panose="020B0604020202020204" pitchFamily="34" charset="0"/>
                      </a:endParaRPr>
                    </a:p>
                  </a:txBody>
                  <a:tcPr marL="182880" anchor="ctr">
                    <a:solidFill>
                      <a:srgbClr val="0097BE">
                        <a:alpha val="10105"/>
                      </a:srgbClr>
                    </a:solidFill>
                  </a:tcPr>
                </a:tc>
                <a:extLst>
                  <a:ext uri="{0D108BD9-81ED-4DB2-BD59-A6C34878D82A}">
                    <a16:rowId xmlns:a16="http://schemas.microsoft.com/office/drawing/2014/main" val="3799769137"/>
                  </a:ext>
                </a:extLst>
              </a:tr>
              <a:tr h="1039002">
                <a:tc>
                  <a:txBody>
                    <a:bodyPr/>
                    <a:lstStyle/>
                    <a:p>
                      <a:pPr algn="l"/>
                      <a:r>
                        <a:rPr lang="en-US" sz="1800" b="1">
                          <a:solidFill>
                            <a:srgbClr val="0A3C55"/>
                          </a:solidFill>
                          <a:latin typeface="Arial" panose="020B0604020202020204" pitchFamily="34" charset="0"/>
                          <a:cs typeface="Arial" panose="020B0604020202020204" pitchFamily="34" charset="0"/>
                        </a:rPr>
                        <a:t>Sample text</a:t>
                      </a:r>
                      <a:endParaRPr lang="en-US" b="1">
                        <a:solidFill>
                          <a:srgbClr val="0A3C55"/>
                        </a:solidFill>
                        <a:latin typeface="Arial" panose="020B0604020202020204" pitchFamily="34" charset="0"/>
                        <a:cs typeface="Arial" panose="020B0604020202020204" pitchFamily="34" charset="0"/>
                      </a:endParaRPr>
                    </a:p>
                  </a:txBody>
                  <a:tcPr marL="182880"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rgbClr val="666666"/>
                          </a:solidFill>
                          <a:latin typeface="Arial" panose="020B0604020202020204" pitchFamily="34" charset="0"/>
                          <a:cs typeface="Arial" panose="020B0604020202020204" pitchFamily="34" charset="0"/>
                        </a:rPr>
                        <a:t>Sample text</a:t>
                      </a:r>
                      <a:endParaRPr lang="en-US" b="0">
                        <a:solidFill>
                          <a:srgbClr val="666666"/>
                        </a:solidFill>
                        <a:latin typeface="Arial" panose="020B0604020202020204" pitchFamily="34" charset="0"/>
                        <a:cs typeface="Arial" panose="020B0604020202020204" pitchFamily="34" charset="0"/>
                      </a:endParaRPr>
                    </a:p>
                    <a:p>
                      <a:pPr algn="l"/>
                      <a:endParaRPr lang="en-US">
                        <a:solidFill>
                          <a:srgbClr val="666666"/>
                        </a:solidFill>
                        <a:latin typeface="Arial" panose="020B0604020202020204" pitchFamily="34" charset="0"/>
                        <a:cs typeface="Arial" panose="020B0604020202020204" pitchFamily="34" charset="0"/>
                      </a:endParaRPr>
                    </a:p>
                  </a:txBody>
                  <a:tcPr marL="182880" anchor="ctr">
                    <a:solidFill>
                      <a:srgbClr val="84B650">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rgbClr val="666666"/>
                          </a:solidFill>
                          <a:latin typeface="Arial" panose="020B0604020202020204" pitchFamily="34" charset="0"/>
                          <a:cs typeface="Arial" panose="020B0604020202020204" pitchFamily="34" charset="0"/>
                        </a:rPr>
                        <a:t>Sample text</a:t>
                      </a:r>
                      <a:endParaRPr lang="en-US" b="0">
                        <a:solidFill>
                          <a:srgbClr val="666666"/>
                        </a:solidFill>
                        <a:latin typeface="Arial" panose="020B0604020202020204" pitchFamily="34" charset="0"/>
                        <a:cs typeface="Arial" panose="020B0604020202020204" pitchFamily="34" charset="0"/>
                      </a:endParaRPr>
                    </a:p>
                    <a:p>
                      <a:pPr algn="l"/>
                      <a:endParaRPr lang="en-US">
                        <a:solidFill>
                          <a:srgbClr val="666666"/>
                        </a:solidFill>
                        <a:latin typeface="Arial" panose="020B0604020202020204" pitchFamily="34" charset="0"/>
                        <a:cs typeface="Arial" panose="020B0604020202020204" pitchFamily="34" charset="0"/>
                      </a:endParaRPr>
                    </a:p>
                  </a:txBody>
                  <a:tcPr marL="182880" anchor="ctr">
                    <a:solidFill>
                      <a:srgbClr val="0097BE">
                        <a:alpha val="10105"/>
                      </a:srgbClr>
                    </a:solidFill>
                  </a:tcPr>
                </a:tc>
                <a:extLst>
                  <a:ext uri="{0D108BD9-81ED-4DB2-BD59-A6C34878D82A}">
                    <a16:rowId xmlns:a16="http://schemas.microsoft.com/office/drawing/2014/main" val="2381969554"/>
                  </a:ext>
                </a:extLst>
              </a:tr>
              <a:tr h="881980">
                <a:tc>
                  <a:txBody>
                    <a:bodyPr/>
                    <a:lstStyle/>
                    <a:p>
                      <a:pPr algn="l"/>
                      <a:r>
                        <a:rPr lang="en-US" sz="1800" b="1">
                          <a:solidFill>
                            <a:srgbClr val="0A3C55"/>
                          </a:solidFill>
                          <a:latin typeface="Arial" panose="020B0604020202020204" pitchFamily="34" charset="0"/>
                          <a:cs typeface="Arial" panose="020B0604020202020204" pitchFamily="34" charset="0"/>
                        </a:rPr>
                        <a:t>Sample text</a:t>
                      </a:r>
                      <a:endParaRPr lang="en-US" b="1">
                        <a:solidFill>
                          <a:srgbClr val="0A3C55"/>
                        </a:solidFill>
                        <a:latin typeface="Arial" panose="020B0604020202020204" pitchFamily="34" charset="0"/>
                        <a:cs typeface="Arial" panose="020B0604020202020204" pitchFamily="34" charset="0"/>
                      </a:endParaRPr>
                    </a:p>
                  </a:txBody>
                  <a:tcPr marL="182880"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rgbClr val="666666"/>
                          </a:solidFill>
                          <a:latin typeface="Arial" panose="020B0604020202020204" pitchFamily="34" charset="0"/>
                          <a:cs typeface="Arial" panose="020B0604020202020204" pitchFamily="34" charset="0"/>
                        </a:rPr>
                        <a:t>Sample text</a:t>
                      </a:r>
                      <a:endParaRPr lang="en-US" b="0">
                        <a:solidFill>
                          <a:srgbClr val="666666"/>
                        </a:solidFill>
                        <a:latin typeface="Arial" panose="020B0604020202020204" pitchFamily="34" charset="0"/>
                        <a:cs typeface="Arial" panose="020B0604020202020204" pitchFamily="34" charset="0"/>
                      </a:endParaRPr>
                    </a:p>
                    <a:p>
                      <a:pPr algn="l"/>
                      <a:endParaRPr lang="en-US">
                        <a:solidFill>
                          <a:srgbClr val="666666"/>
                        </a:solidFill>
                        <a:latin typeface="Arial" panose="020B0604020202020204" pitchFamily="34" charset="0"/>
                        <a:cs typeface="Arial" panose="020B0604020202020204" pitchFamily="34" charset="0"/>
                      </a:endParaRPr>
                    </a:p>
                  </a:txBody>
                  <a:tcPr marL="182880" anchor="ctr">
                    <a:solidFill>
                      <a:srgbClr val="84B650">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rgbClr val="666666"/>
                          </a:solidFill>
                          <a:latin typeface="Arial" panose="020B0604020202020204" pitchFamily="34" charset="0"/>
                          <a:cs typeface="Arial" panose="020B0604020202020204" pitchFamily="34" charset="0"/>
                        </a:rPr>
                        <a:t>Sample text</a:t>
                      </a:r>
                      <a:endParaRPr lang="en-US" b="0">
                        <a:solidFill>
                          <a:srgbClr val="666666"/>
                        </a:solidFill>
                        <a:latin typeface="Arial" panose="020B0604020202020204" pitchFamily="34" charset="0"/>
                        <a:cs typeface="Arial" panose="020B0604020202020204" pitchFamily="34" charset="0"/>
                      </a:endParaRPr>
                    </a:p>
                    <a:p>
                      <a:pPr algn="l"/>
                      <a:endParaRPr lang="en-US">
                        <a:solidFill>
                          <a:srgbClr val="666666"/>
                        </a:solidFill>
                        <a:latin typeface="Arial" panose="020B0604020202020204" pitchFamily="34" charset="0"/>
                        <a:cs typeface="Arial" panose="020B0604020202020204" pitchFamily="34" charset="0"/>
                      </a:endParaRPr>
                    </a:p>
                  </a:txBody>
                  <a:tcPr marL="182880" anchor="ctr">
                    <a:solidFill>
                      <a:srgbClr val="0097BE">
                        <a:alpha val="10105"/>
                      </a:srgbClr>
                    </a:solidFill>
                  </a:tcPr>
                </a:tc>
                <a:extLst>
                  <a:ext uri="{0D108BD9-81ED-4DB2-BD59-A6C34878D82A}">
                    <a16:rowId xmlns:a16="http://schemas.microsoft.com/office/drawing/2014/main" val="3733741979"/>
                  </a:ext>
                </a:extLst>
              </a:tr>
              <a:tr h="881980">
                <a:tc>
                  <a:txBody>
                    <a:bodyPr/>
                    <a:lstStyle/>
                    <a:p>
                      <a:pPr algn="l"/>
                      <a:r>
                        <a:rPr lang="en-US" sz="1800" b="1">
                          <a:solidFill>
                            <a:srgbClr val="0A3C55"/>
                          </a:solidFill>
                          <a:latin typeface="Arial" panose="020B0604020202020204" pitchFamily="34" charset="0"/>
                          <a:cs typeface="Arial" panose="020B0604020202020204" pitchFamily="34" charset="0"/>
                        </a:rPr>
                        <a:t>Sample text</a:t>
                      </a:r>
                      <a:endParaRPr lang="en-US" b="1">
                        <a:solidFill>
                          <a:srgbClr val="0A3C55"/>
                        </a:solidFill>
                        <a:latin typeface="Arial" panose="020B0604020202020204" pitchFamily="34" charset="0"/>
                        <a:cs typeface="Arial" panose="020B0604020202020204" pitchFamily="34" charset="0"/>
                      </a:endParaRPr>
                    </a:p>
                  </a:txBody>
                  <a:tcPr marL="182880"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rgbClr val="666666"/>
                          </a:solidFill>
                          <a:latin typeface="Arial" panose="020B0604020202020204" pitchFamily="34" charset="0"/>
                          <a:cs typeface="Arial" panose="020B0604020202020204" pitchFamily="34" charset="0"/>
                        </a:rPr>
                        <a:t>Sample text</a:t>
                      </a:r>
                      <a:endParaRPr lang="en-US" b="0">
                        <a:solidFill>
                          <a:srgbClr val="666666"/>
                        </a:solidFill>
                        <a:latin typeface="Arial" panose="020B0604020202020204" pitchFamily="34" charset="0"/>
                        <a:cs typeface="Arial" panose="020B0604020202020204" pitchFamily="34" charset="0"/>
                      </a:endParaRPr>
                    </a:p>
                    <a:p>
                      <a:pPr algn="l"/>
                      <a:endParaRPr lang="en-US">
                        <a:solidFill>
                          <a:srgbClr val="666666"/>
                        </a:solidFill>
                        <a:latin typeface="Arial" panose="020B0604020202020204" pitchFamily="34" charset="0"/>
                        <a:cs typeface="Arial" panose="020B0604020202020204" pitchFamily="34" charset="0"/>
                      </a:endParaRPr>
                    </a:p>
                  </a:txBody>
                  <a:tcPr marL="182880" anchor="ctr">
                    <a:solidFill>
                      <a:srgbClr val="84B650">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rgbClr val="666666"/>
                          </a:solidFill>
                          <a:latin typeface="Arial" panose="020B0604020202020204" pitchFamily="34" charset="0"/>
                          <a:cs typeface="Arial" panose="020B0604020202020204" pitchFamily="34" charset="0"/>
                        </a:rPr>
                        <a:t>Sample text</a:t>
                      </a:r>
                      <a:endParaRPr lang="en-US" b="0">
                        <a:solidFill>
                          <a:srgbClr val="666666"/>
                        </a:solidFill>
                        <a:latin typeface="Arial" panose="020B0604020202020204" pitchFamily="34" charset="0"/>
                        <a:cs typeface="Arial" panose="020B0604020202020204" pitchFamily="34" charset="0"/>
                      </a:endParaRPr>
                    </a:p>
                    <a:p>
                      <a:pPr algn="l"/>
                      <a:endParaRPr lang="en-US">
                        <a:solidFill>
                          <a:srgbClr val="666666"/>
                        </a:solidFill>
                        <a:latin typeface="Arial" panose="020B0604020202020204" pitchFamily="34" charset="0"/>
                        <a:cs typeface="Arial" panose="020B0604020202020204" pitchFamily="34" charset="0"/>
                      </a:endParaRPr>
                    </a:p>
                  </a:txBody>
                  <a:tcPr marL="182880" anchor="ctr">
                    <a:solidFill>
                      <a:srgbClr val="0097BE">
                        <a:alpha val="10105"/>
                      </a:srgbClr>
                    </a:solidFill>
                  </a:tcPr>
                </a:tc>
                <a:extLst>
                  <a:ext uri="{0D108BD9-81ED-4DB2-BD59-A6C34878D82A}">
                    <a16:rowId xmlns:a16="http://schemas.microsoft.com/office/drawing/2014/main" val="2219947537"/>
                  </a:ext>
                </a:extLst>
              </a:tr>
            </a:tbl>
          </a:graphicData>
        </a:graphic>
      </p:graphicFrame>
      <p:sp>
        <p:nvSpPr>
          <p:cNvPr id="6" name="Text Placeholder 3">
            <a:extLst>
              <a:ext uri="{FF2B5EF4-FFF2-40B4-BE49-F238E27FC236}">
                <a16:creationId xmlns:a16="http://schemas.microsoft.com/office/drawing/2014/main" id="{6FA14F31-4FBA-62AD-F5A0-E14979E6471A}"/>
              </a:ext>
            </a:extLst>
          </p:cNvPr>
          <p:cNvSpPr>
            <a:spLocks noGrp="1"/>
          </p:cNvSpPr>
          <p:nvPr>
            <p:ph type="body" sz="quarter" idx="10" hasCustomPrompt="1"/>
          </p:nvPr>
        </p:nvSpPr>
        <p:spPr>
          <a:xfrm>
            <a:off x="8341895" y="334963"/>
            <a:ext cx="3165669" cy="742950"/>
          </a:xfrm>
          <a:prstGeom prst="rect">
            <a:avLst/>
          </a:prstGeom>
        </p:spPr>
        <p:txBody>
          <a:bodyPr/>
          <a:lstStyle>
            <a:lvl1pPr marL="0" indent="0" algn="r">
              <a:buNone/>
              <a:defRPr sz="3400" b="1">
                <a:solidFill>
                  <a:srgbClr val="CCCCCC"/>
                </a:solidFill>
              </a:defRPr>
            </a:lvl1pPr>
            <a:lvl2pPr marL="457200" indent="0">
              <a:buNone/>
              <a:defRPr sz="3400" b="1">
                <a:solidFill>
                  <a:srgbClr val="CCCCCC"/>
                </a:solidFill>
              </a:defRPr>
            </a:lvl2pPr>
            <a:lvl3pPr marL="914400" indent="0">
              <a:buNone/>
              <a:defRPr sz="3400" b="1">
                <a:solidFill>
                  <a:srgbClr val="CCCCCC"/>
                </a:solidFill>
              </a:defRPr>
            </a:lvl3pPr>
            <a:lvl4pPr marL="1371600" indent="0">
              <a:buNone/>
              <a:defRPr sz="3400" b="1">
                <a:solidFill>
                  <a:srgbClr val="CCCCCC"/>
                </a:solidFill>
              </a:defRPr>
            </a:lvl4pPr>
            <a:lvl5pPr marL="1828800" indent="0">
              <a:buNone/>
              <a:defRPr sz="3400" b="1">
                <a:solidFill>
                  <a:srgbClr val="CCCCCC"/>
                </a:solidFill>
              </a:defRPr>
            </a:lvl5pPr>
          </a:lstStyle>
          <a:p>
            <a:pPr lvl="0"/>
            <a:r>
              <a:rPr lang="en-US"/>
              <a:t>PK-12</a:t>
            </a:r>
          </a:p>
        </p:txBody>
      </p:sp>
    </p:spTree>
    <p:extLst>
      <p:ext uri="{BB962C8B-B14F-4D97-AF65-F5344CB8AC3E}">
        <p14:creationId xmlns:p14="http://schemas.microsoft.com/office/powerpoint/2010/main" val="30503023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7" name="audience (Accent)">
            <a:extLst>
              <a:ext uri="{FF2B5EF4-FFF2-40B4-BE49-F238E27FC236}">
                <a16:creationId xmlns:a16="http://schemas.microsoft.com/office/drawing/2014/main" id="{587E2D24-499B-5B4E-8800-889CAB2716E7}"/>
              </a:ext>
            </a:extLst>
          </p:cNvPr>
          <p:cNvSpPr txBox="1"/>
          <p:nvPr userDrawn="1"/>
        </p:nvSpPr>
        <p:spPr>
          <a:xfrm>
            <a:off x="11128008" y="6333524"/>
            <a:ext cx="694944" cy="286512"/>
          </a:xfrm>
          <a:prstGeom prst="rect">
            <a:avLst/>
          </a:prstGeom>
          <a:noFill/>
        </p:spPr>
        <p:txBody>
          <a:bodyPr vert="horz" rtlCol="0" anchor="t">
            <a:noAutofit/>
          </a:bodyPr>
          <a:lstStyle/>
          <a:p>
            <a:pPr marL="0" marR="0" lvl="0" indent="0" algn="r" defTabSz="965200" rtl="0" eaLnBrk="1" fontAlgn="base" latinLnBrk="0" hangingPunct="1">
              <a:lnSpc>
                <a:spcPct val="100000"/>
              </a:lnSpc>
              <a:spcBef>
                <a:spcPct val="0"/>
              </a:spcBef>
              <a:spcAft>
                <a:spcPct val="0"/>
              </a:spcAft>
              <a:buClrTx/>
              <a:buSzTx/>
              <a:buFontTx/>
              <a:buNone/>
              <a:tabLst/>
              <a:defRPr/>
            </a:pPr>
            <a:fld id="{8D2E3AEF-7DA9-A04D-B526-242E4340C88D}" type="slidenum">
              <a:rPr kumimoji="0" lang="en-US" sz="1200" b="0" i="0" u="none" strike="noStrike" kern="1200" cap="none" spc="0" normalizeH="0" baseline="0" noProof="0" smtClean="0">
                <a:ln>
                  <a:noFill/>
                </a:ln>
                <a:solidFill>
                  <a:schemeClr val="bg2"/>
                </a:solidFill>
                <a:effectLst/>
                <a:uLnTx/>
                <a:uFillTx/>
                <a:latin typeface="Arial" panose="020B0604020202020204" pitchFamily="34" charset="0"/>
                <a:ea typeface="+mn-ea"/>
                <a:cs typeface="Arial" charset="0"/>
              </a:rPr>
              <a:pPr marL="0" marR="0" lvl="0" indent="0" algn="r" defTabSz="965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chemeClr val="bg2"/>
              </a:solidFill>
              <a:effectLst/>
              <a:uLnTx/>
              <a:uFillTx/>
              <a:latin typeface="Arial" panose="020B0604020202020204" pitchFamily="34" charset="0"/>
              <a:ea typeface="+mn-ea"/>
              <a:cs typeface="Arial" charset="0"/>
            </a:endParaRPr>
          </a:p>
        </p:txBody>
      </p:sp>
      <p:sp>
        <p:nvSpPr>
          <p:cNvPr id="8" name="Title 1">
            <a:extLst>
              <a:ext uri="{FF2B5EF4-FFF2-40B4-BE49-F238E27FC236}">
                <a16:creationId xmlns:a16="http://schemas.microsoft.com/office/drawing/2014/main" id="{F38B6421-0D27-0B45-9772-35419F20E4B6}"/>
              </a:ext>
            </a:extLst>
          </p:cNvPr>
          <p:cNvSpPr>
            <a:spLocks noGrp="1"/>
          </p:cNvSpPr>
          <p:nvPr>
            <p:ph type="title"/>
          </p:nvPr>
        </p:nvSpPr>
        <p:spPr>
          <a:xfrm>
            <a:off x="654914" y="335348"/>
            <a:ext cx="6714877" cy="742826"/>
          </a:xfrm>
          <a:prstGeom prst="rect">
            <a:avLst/>
          </a:prstGeom>
        </p:spPr>
        <p:txBody>
          <a:bodyPr/>
          <a:lstStyle>
            <a:lvl1pPr>
              <a:defRPr b="0"/>
            </a:lvl1pPr>
          </a:lstStyle>
          <a:p>
            <a:r>
              <a:rPr lang="en-US"/>
              <a:t>Click to edit Master title style</a:t>
            </a:r>
          </a:p>
        </p:txBody>
      </p:sp>
      <p:graphicFrame>
        <p:nvGraphicFramePr>
          <p:cNvPr id="2" name="Table 2">
            <a:extLst>
              <a:ext uri="{FF2B5EF4-FFF2-40B4-BE49-F238E27FC236}">
                <a16:creationId xmlns:a16="http://schemas.microsoft.com/office/drawing/2014/main" id="{E15DF507-1C21-8E49-BAAE-F812D9A3DBC7}"/>
              </a:ext>
            </a:extLst>
          </p:cNvPr>
          <p:cNvGraphicFramePr>
            <a:graphicFrameLocks noGrp="1"/>
          </p:cNvGraphicFramePr>
          <p:nvPr userDrawn="1">
            <p:extLst>
              <p:ext uri="{D42A27DB-BD31-4B8C-83A1-F6EECF244321}">
                <p14:modId xmlns:p14="http://schemas.microsoft.com/office/powerpoint/2010/main" val="2954719531"/>
              </p:ext>
            </p:extLst>
          </p:nvPr>
        </p:nvGraphicFramePr>
        <p:xfrm>
          <a:off x="654913" y="1480808"/>
          <a:ext cx="10852876" cy="3944151"/>
        </p:xfrm>
        <a:graphic>
          <a:graphicData uri="http://schemas.openxmlformats.org/drawingml/2006/table">
            <a:tbl>
              <a:tblPr firstRow="1" bandRow="1">
                <a:tableStyleId>{5C22544A-7EE6-4342-B048-85BDC9FD1C3A}</a:tableStyleId>
              </a:tblPr>
              <a:tblGrid>
                <a:gridCol w="2713219">
                  <a:extLst>
                    <a:ext uri="{9D8B030D-6E8A-4147-A177-3AD203B41FA5}">
                      <a16:colId xmlns:a16="http://schemas.microsoft.com/office/drawing/2014/main" val="1308183255"/>
                    </a:ext>
                  </a:extLst>
                </a:gridCol>
                <a:gridCol w="2713219">
                  <a:extLst>
                    <a:ext uri="{9D8B030D-6E8A-4147-A177-3AD203B41FA5}">
                      <a16:colId xmlns:a16="http://schemas.microsoft.com/office/drawing/2014/main" val="3528176026"/>
                    </a:ext>
                  </a:extLst>
                </a:gridCol>
                <a:gridCol w="2713219">
                  <a:extLst>
                    <a:ext uri="{9D8B030D-6E8A-4147-A177-3AD203B41FA5}">
                      <a16:colId xmlns:a16="http://schemas.microsoft.com/office/drawing/2014/main" val="3487863146"/>
                    </a:ext>
                  </a:extLst>
                </a:gridCol>
                <a:gridCol w="2713219">
                  <a:extLst>
                    <a:ext uri="{9D8B030D-6E8A-4147-A177-3AD203B41FA5}">
                      <a16:colId xmlns:a16="http://schemas.microsoft.com/office/drawing/2014/main" val="1861272213"/>
                    </a:ext>
                  </a:extLst>
                </a:gridCol>
              </a:tblGrid>
              <a:tr h="416231">
                <a:tc>
                  <a:txBody>
                    <a:bodyPr/>
                    <a:lstStyle/>
                    <a:p>
                      <a:pPr algn="ctr"/>
                      <a:endParaRPr lang="en-US">
                        <a:latin typeface="Arial" panose="020B0604020202020204" pitchFamily="34" charset="0"/>
                        <a:cs typeface="Arial" panose="020B0604020202020204" pitchFamily="34" charset="0"/>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bg2"/>
                          </a:solidFill>
                          <a:latin typeface="Arial" panose="020B0604020202020204" pitchFamily="34" charset="0"/>
                          <a:cs typeface="Arial" panose="020B0604020202020204" pitchFamily="34" charset="0"/>
                        </a:rPr>
                        <a:t>CATEGORY 1</a:t>
                      </a:r>
                    </a:p>
                  </a:txBody>
                  <a:tcPr anchor="ctr">
                    <a:solidFill>
                      <a:srgbClr val="84B6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bg2"/>
                          </a:solidFill>
                          <a:latin typeface="Arial" panose="020B0604020202020204" pitchFamily="34" charset="0"/>
                          <a:cs typeface="Arial" panose="020B0604020202020204" pitchFamily="34" charset="0"/>
                        </a:rPr>
                        <a:t>CATEGORY 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bg2"/>
                          </a:solidFill>
                          <a:latin typeface="Arial" panose="020B0604020202020204" pitchFamily="34" charset="0"/>
                          <a:cs typeface="Arial" panose="020B0604020202020204" pitchFamily="34" charset="0"/>
                        </a:rPr>
                        <a:t>CATEGORY 3</a:t>
                      </a:r>
                    </a:p>
                  </a:txBody>
                  <a:tcPr anchor="ctr">
                    <a:solidFill>
                      <a:srgbClr val="0A3C55"/>
                    </a:solidFill>
                  </a:tcPr>
                </a:tc>
                <a:extLst>
                  <a:ext uri="{0D108BD9-81ED-4DB2-BD59-A6C34878D82A}">
                    <a16:rowId xmlns:a16="http://schemas.microsoft.com/office/drawing/2014/main" val="3653715034"/>
                  </a:ext>
                </a:extLst>
              </a:tr>
              <a:tr h="881980">
                <a:tc>
                  <a:txBody>
                    <a:bodyPr/>
                    <a:lstStyle/>
                    <a:p>
                      <a:pPr algn="l"/>
                      <a:r>
                        <a:rPr lang="en-US" sz="1800" b="1">
                          <a:solidFill>
                            <a:srgbClr val="0A3C55"/>
                          </a:solidFill>
                          <a:latin typeface="Arial" panose="020B0604020202020204" pitchFamily="34" charset="0"/>
                          <a:cs typeface="Arial" panose="020B0604020202020204" pitchFamily="34" charset="0"/>
                        </a:rPr>
                        <a:t>Sample text</a:t>
                      </a:r>
                      <a:endParaRPr lang="en-US" b="1">
                        <a:solidFill>
                          <a:srgbClr val="0A3C55"/>
                        </a:solidFill>
                        <a:latin typeface="Arial" panose="020B0604020202020204" pitchFamily="34" charset="0"/>
                        <a:cs typeface="Arial" panose="020B0604020202020204" pitchFamily="34" charset="0"/>
                      </a:endParaRPr>
                    </a:p>
                  </a:txBody>
                  <a:tcPr marL="182880"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rgbClr val="666666"/>
                          </a:solidFill>
                          <a:latin typeface="Arial" panose="020B0604020202020204" pitchFamily="34" charset="0"/>
                          <a:cs typeface="Arial" panose="020B0604020202020204" pitchFamily="34" charset="0"/>
                        </a:rPr>
                        <a:t>Sample text</a:t>
                      </a:r>
                      <a:endParaRPr lang="en-US" b="0">
                        <a:solidFill>
                          <a:srgbClr val="666666"/>
                        </a:solidFill>
                        <a:latin typeface="Arial" panose="020B0604020202020204" pitchFamily="34" charset="0"/>
                        <a:cs typeface="Arial" panose="020B0604020202020204" pitchFamily="34" charset="0"/>
                      </a:endParaRPr>
                    </a:p>
                  </a:txBody>
                  <a:tcPr marL="182880" anchor="ctr">
                    <a:solidFill>
                      <a:srgbClr val="84B650">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rgbClr val="666666"/>
                          </a:solidFill>
                          <a:latin typeface="Arial" panose="020B0604020202020204" pitchFamily="34" charset="0"/>
                          <a:cs typeface="Arial" panose="020B0604020202020204" pitchFamily="34" charset="0"/>
                        </a:rPr>
                        <a:t>Sample text</a:t>
                      </a:r>
                      <a:endParaRPr lang="en-US" b="0">
                        <a:solidFill>
                          <a:srgbClr val="666666"/>
                        </a:solidFill>
                        <a:latin typeface="Arial" panose="020B0604020202020204" pitchFamily="34" charset="0"/>
                        <a:cs typeface="Arial" panose="020B0604020202020204" pitchFamily="34" charset="0"/>
                      </a:endParaRPr>
                    </a:p>
                  </a:txBody>
                  <a:tcPr marL="182880" anchor="ctr">
                    <a:solidFill>
                      <a:srgbClr val="0097BE">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rgbClr val="666666"/>
                          </a:solidFill>
                          <a:latin typeface="Arial" panose="020B0604020202020204" pitchFamily="34" charset="0"/>
                          <a:cs typeface="Arial" panose="020B0604020202020204" pitchFamily="34" charset="0"/>
                        </a:rPr>
                        <a:t>Sample text</a:t>
                      </a:r>
                      <a:endParaRPr lang="en-US" b="0">
                        <a:solidFill>
                          <a:srgbClr val="666666"/>
                        </a:solidFill>
                        <a:latin typeface="Arial" panose="020B0604020202020204" pitchFamily="34" charset="0"/>
                        <a:cs typeface="Arial" panose="020B0604020202020204" pitchFamily="34" charset="0"/>
                      </a:endParaRPr>
                    </a:p>
                  </a:txBody>
                  <a:tcPr marL="182880" anchor="ctr">
                    <a:solidFill>
                      <a:srgbClr val="0A3C55">
                        <a:alpha val="10000"/>
                      </a:srgbClr>
                    </a:solidFill>
                  </a:tcPr>
                </a:tc>
                <a:extLst>
                  <a:ext uri="{0D108BD9-81ED-4DB2-BD59-A6C34878D82A}">
                    <a16:rowId xmlns:a16="http://schemas.microsoft.com/office/drawing/2014/main" val="3799769137"/>
                  </a:ext>
                </a:extLst>
              </a:tr>
              <a:tr h="881980">
                <a:tc>
                  <a:txBody>
                    <a:bodyPr/>
                    <a:lstStyle/>
                    <a:p>
                      <a:pPr algn="l"/>
                      <a:r>
                        <a:rPr lang="en-US" sz="1800" b="1">
                          <a:solidFill>
                            <a:srgbClr val="0A3C55"/>
                          </a:solidFill>
                          <a:latin typeface="Arial" panose="020B0604020202020204" pitchFamily="34" charset="0"/>
                          <a:cs typeface="Arial" panose="020B0604020202020204" pitchFamily="34" charset="0"/>
                        </a:rPr>
                        <a:t>Sample text</a:t>
                      </a:r>
                      <a:endParaRPr lang="en-US" b="1">
                        <a:solidFill>
                          <a:srgbClr val="0A3C55"/>
                        </a:solidFill>
                        <a:latin typeface="Arial" panose="020B0604020202020204" pitchFamily="34" charset="0"/>
                        <a:cs typeface="Arial" panose="020B0604020202020204" pitchFamily="34" charset="0"/>
                      </a:endParaRPr>
                    </a:p>
                  </a:txBody>
                  <a:tcPr marL="182880"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rgbClr val="666666"/>
                          </a:solidFill>
                          <a:latin typeface="Arial" panose="020B0604020202020204" pitchFamily="34" charset="0"/>
                          <a:cs typeface="Arial" panose="020B0604020202020204" pitchFamily="34" charset="0"/>
                        </a:rPr>
                        <a:t>Sample text</a:t>
                      </a:r>
                      <a:endParaRPr lang="en-US" b="0">
                        <a:solidFill>
                          <a:srgbClr val="666666"/>
                        </a:solidFill>
                        <a:latin typeface="Arial" panose="020B0604020202020204" pitchFamily="34" charset="0"/>
                        <a:cs typeface="Arial" panose="020B0604020202020204" pitchFamily="34" charset="0"/>
                      </a:endParaRPr>
                    </a:p>
                    <a:p>
                      <a:pPr algn="l"/>
                      <a:endParaRPr lang="en-US">
                        <a:solidFill>
                          <a:srgbClr val="666666"/>
                        </a:solidFill>
                        <a:latin typeface="Arial" panose="020B0604020202020204" pitchFamily="34" charset="0"/>
                        <a:cs typeface="Arial" panose="020B0604020202020204" pitchFamily="34" charset="0"/>
                      </a:endParaRPr>
                    </a:p>
                  </a:txBody>
                  <a:tcPr marL="182880" anchor="ctr">
                    <a:solidFill>
                      <a:srgbClr val="84B650">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rgbClr val="666666"/>
                          </a:solidFill>
                          <a:latin typeface="Arial" panose="020B0604020202020204" pitchFamily="34" charset="0"/>
                          <a:cs typeface="Arial" panose="020B0604020202020204" pitchFamily="34" charset="0"/>
                        </a:rPr>
                        <a:t>Sample text</a:t>
                      </a:r>
                      <a:endParaRPr lang="en-US" b="0">
                        <a:solidFill>
                          <a:srgbClr val="666666"/>
                        </a:solidFill>
                        <a:latin typeface="Arial" panose="020B0604020202020204" pitchFamily="34" charset="0"/>
                        <a:cs typeface="Arial" panose="020B0604020202020204" pitchFamily="34" charset="0"/>
                      </a:endParaRPr>
                    </a:p>
                    <a:p>
                      <a:pPr algn="l"/>
                      <a:endParaRPr lang="en-US">
                        <a:solidFill>
                          <a:srgbClr val="666666"/>
                        </a:solidFill>
                        <a:latin typeface="Arial" panose="020B0604020202020204" pitchFamily="34" charset="0"/>
                        <a:cs typeface="Arial" panose="020B0604020202020204" pitchFamily="34" charset="0"/>
                      </a:endParaRPr>
                    </a:p>
                  </a:txBody>
                  <a:tcPr marL="182880" anchor="ctr">
                    <a:solidFill>
                      <a:srgbClr val="0097BE">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rgbClr val="666666"/>
                          </a:solidFill>
                          <a:latin typeface="Arial" panose="020B0604020202020204" pitchFamily="34" charset="0"/>
                          <a:cs typeface="Arial" panose="020B0604020202020204" pitchFamily="34" charset="0"/>
                        </a:rPr>
                        <a:t>Sample text</a:t>
                      </a:r>
                      <a:endParaRPr lang="en-US" b="0">
                        <a:solidFill>
                          <a:srgbClr val="666666"/>
                        </a:solidFill>
                        <a:latin typeface="Arial" panose="020B0604020202020204" pitchFamily="34" charset="0"/>
                        <a:cs typeface="Arial" panose="020B0604020202020204" pitchFamily="34" charset="0"/>
                      </a:endParaRPr>
                    </a:p>
                  </a:txBody>
                  <a:tcPr marL="182880" anchor="ctr">
                    <a:solidFill>
                      <a:srgbClr val="0A3C55">
                        <a:alpha val="10000"/>
                      </a:srgbClr>
                    </a:solidFill>
                  </a:tcPr>
                </a:tc>
                <a:extLst>
                  <a:ext uri="{0D108BD9-81ED-4DB2-BD59-A6C34878D82A}">
                    <a16:rowId xmlns:a16="http://schemas.microsoft.com/office/drawing/2014/main" val="2381969554"/>
                  </a:ext>
                </a:extLst>
              </a:tr>
              <a:tr h="881980">
                <a:tc>
                  <a:txBody>
                    <a:bodyPr/>
                    <a:lstStyle/>
                    <a:p>
                      <a:pPr algn="l"/>
                      <a:r>
                        <a:rPr lang="en-US" sz="1800" b="1">
                          <a:solidFill>
                            <a:srgbClr val="0A3C55"/>
                          </a:solidFill>
                          <a:latin typeface="Arial" panose="020B0604020202020204" pitchFamily="34" charset="0"/>
                          <a:cs typeface="Arial" panose="020B0604020202020204" pitchFamily="34" charset="0"/>
                        </a:rPr>
                        <a:t>Sample text</a:t>
                      </a:r>
                      <a:endParaRPr lang="en-US" b="1">
                        <a:solidFill>
                          <a:srgbClr val="0A3C55"/>
                        </a:solidFill>
                        <a:latin typeface="Arial" panose="020B0604020202020204" pitchFamily="34" charset="0"/>
                        <a:cs typeface="Arial" panose="020B0604020202020204" pitchFamily="34" charset="0"/>
                      </a:endParaRPr>
                    </a:p>
                  </a:txBody>
                  <a:tcPr marL="182880"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rgbClr val="666666"/>
                          </a:solidFill>
                          <a:latin typeface="Arial" panose="020B0604020202020204" pitchFamily="34" charset="0"/>
                          <a:cs typeface="Arial" panose="020B0604020202020204" pitchFamily="34" charset="0"/>
                        </a:rPr>
                        <a:t>Sample text</a:t>
                      </a:r>
                      <a:endParaRPr lang="en-US" b="0">
                        <a:solidFill>
                          <a:srgbClr val="666666"/>
                        </a:solidFill>
                        <a:latin typeface="Arial" panose="020B0604020202020204" pitchFamily="34" charset="0"/>
                        <a:cs typeface="Arial" panose="020B0604020202020204" pitchFamily="34" charset="0"/>
                      </a:endParaRPr>
                    </a:p>
                    <a:p>
                      <a:pPr algn="l"/>
                      <a:endParaRPr lang="en-US">
                        <a:solidFill>
                          <a:srgbClr val="666666"/>
                        </a:solidFill>
                        <a:latin typeface="Arial" panose="020B0604020202020204" pitchFamily="34" charset="0"/>
                        <a:cs typeface="Arial" panose="020B0604020202020204" pitchFamily="34" charset="0"/>
                      </a:endParaRPr>
                    </a:p>
                  </a:txBody>
                  <a:tcPr marL="182880" anchor="ctr">
                    <a:solidFill>
                      <a:srgbClr val="84B650">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rgbClr val="666666"/>
                          </a:solidFill>
                          <a:latin typeface="Arial" panose="020B0604020202020204" pitchFamily="34" charset="0"/>
                          <a:cs typeface="Arial" panose="020B0604020202020204" pitchFamily="34" charset="0"/>
                        </a:rPr>
                        <a:t>Sample text</a:t>
                      </a:r>
                      <a:endParaRPr lang="en-US" b="0">
                        <a:solidFill>
                          <a:srgbClr val="666666"/>
                        </a:solidFill>
                        <a:latin typeface="Arial" panose="020B0604020202020204" pitchFamily="34" charset="0"/>
                        <a:cs typeface="Arial" panose="020B0604020202020204" pitchFamily="34" charset="0"/>
                      </a:endParaRPr>
                    </a:p>
                    <a:p>
                      <a:pPr algn="l"/>
                      <a:endParaRPr lang="en-US">
                        <a:solidFill>
                          <a:srgbClr val="666666"/>
                        </a:solidFill>
                        <a:latin typeface="Arial" panose="020B0604020202020204" pitchFamily="34" charset="0"/>
                        <a:cs typeface="Arial" panose="020B0604020202020204" pitchFamily="34" charset="0"/>
                      </a:endParaRPr>
                    </a:p>
                  </a:txBody>
                  <a:tcPr marL="182880" anchor="ctr">
                    <a:solidFill>
                      <a:srgbClr val="0097BE">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rgbClr val="666666"/>
                          </a:solidFill>
                          <a:latin typeface="Arial" panose="020B0604020202020204" pitchFamily="34" charset="0"/>
                          <a:cs typeface="Arial" panose="020B0604020202020204" pitchFamily="34" charset="0"/>
                        </a:rPr>
                        <a:t>Sample text</a:t>
                      </a:r>
                      <a:endParaRPr lang="en-US" b="0">
                        <a:solidFill>
                          <a:srgbClr val="666666"/>
                        </a:solidFill>
                        <a:latin typeface="Arial" panose="020B0604020202020204" pitchFamily="34" charset="0"/>
                        <a:cs typeface="Arial" panose="020B0604020202020204" pitchFamily="34" charset="0"/>
                      </a:endParaRPr>
                    </a:p>
                  </a:txBody>
                  <a:tcPr marL="182880" anchor="ctr">
                    <a:solidFill>
                      <a:srgbClr val="0A3C55">
                        <a:alpha val="10000"/>
                      </a:srgbClr>
                    </a:solidFill>
                  </a:tcPr>
                </a:tc>
                <a:extLst>
                  <a:ext uri="{0D108BD9-81ED-4DB2-BD59-A6C34878D82A}">
                    <a16:rowId xmlns:a16="http://schemas.microsoft.com/office/drawing/2014/main" val="3733741979"/>
                  </a:ext>
                </a:extLst>
              </a:tr>
              <a:tr h="881980">
                <a:tc>
                  <a:txBody>
                    <a:bodyPr/>
                    <a:lstStyle/>
                    <a:p>
                      <a:pPr algn="l"/>
                      <a:r>
                        <a:rPr lang="en-US" sz="1800" b="1">
                          <a:solidFill>
                            <a:srgbClr val="0A3C55"/>
                          </a:solidFill>
                          <a:latin typeface="Arial" panose="020B0604020202020204" pitchFamily="34" charset="0"/>
                          <a:cs typeface="Arial" panose="020B0604020202020204" pitchFamily="34" charset="0"/>
                        </a:rPr>
                        <a:t>Sample text</a:t>
                      </a:r>
                      <a:endParaRPr lang="en-US" b="1">
                        <a:solidFill>
                          <a:srgbClr val="0A3C55"/>
                        </a:solidFill>
                        <a:latin typeface="Arial" panose="020B0604020202020204" pitchFamily="34" charset="0"/>
                        <a:cs typeface="Arial" panose="020B0604020202020204" pitchFamily="34" charset="0"/>
                      </a:endParaRPr>
                    </a:p>
                  </a:txBody>
                  <a:tcPr marL="182880"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rgbClr val="666666"/>
                          </a:solidFill>
                          <a:latin typeface="Arial" panose="020B0604020202020204" pitchFamily="34" charset="0"/>
                          <a:cs typeface="Arial" panose="020B0604020202020204" pitchFamily="34" charset="0"/>
                        </a:rPr>
                        <a:t>Sample text</a:t>
                      </a:r>
                      <a:endParaRPr lang="en-US" b="0">
                        <a:solidFill>
                          <a:srgbClr val="666666"/>
                        </a:solidFill>
                        <a:latin typeface="Arial" panose="020B0604020202020204" pitchFamily="34" charset="0"/>
                        <a:cs typeface="Arial" panose="020B0604020202020204" pitchFamily="34" charset="0"/>
                      </a:endParaRPr>
                    </a:p>
                    <a:p>
                      <a:pPr algn="l"/>
                      <a:endParaRPr lang="en-US">
                        <a:solidFill>
                          <a:srgbClr val="666666"/>
                        </a:solidFill>
                        <a:latin typeface="Arial" panose="020B0604020202020204" pitchFamily="34" charset="0"/>
                        <a:cs typeface="Arial" panose="020B0604020202020204" pitchFamily="34" charset="0"/>
                      </a:endParaRPr>
                    </a:p>
                  </a:txBody>
                  <a:tcPr marL="182880" anchor="ctr">
                    <a:solidFill>
                      <a:srgbClr val="84B650">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rgbClr val="666666"/>
                          </a:solidFill>
                          <a:latin typeface="Arial" panose="020B0604020202020204" pitchFamily="34" charset="0"/>
                          <a:cs typeface="Arial" panose="020B0604020202020204" pitchFamily="34" charset="0"/>
                        </a:rPr>
                        <a:t>Sample text</a:t>
                      </a:r>
                      <a:endParaRPr lang="en-US" b="0">
                        <a:solidFill>
                          <a:srgbClr val="666666"/>
                        </a:solidFill>
                        <a:latin typeface="Arial" panose="020B0604020202020204" pitchFamily="34" charset="0"/>
                        <a:cs typeface="Arial" panose="020B0604020202020204" pitchFamily="34" charset="0"/>
                      </a:endParaRPr>
                    </a:p>
                    <a:p>
                      <a:pPr algn="l"/>
                      <a:endParaRPr lang="en-US">
                        <a:solidFill>
                          <a:srgbClr val="666666"/>
                        </a:solidFill>
                        <a:latin typeface="Arial" panose="020B0604020202020204" pitchFamily="34" charset="0"/>
                        <a:cs typeface="Arial" panose="020B0604020202020204" pitchFamily="34" charset="0"/>
                      </a:endParaRPr>
                    </a:p>
                  </a:txBody>
                  <a:tcPr marL="182880" anchor="ctr">
                    <a:solidFill>
                      <a:srgbClr val="0097BE">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rgbClr val="666666"/>
                          </a:solidFill>
                          <a:latin typeface="Arial" panose="020B0604020202020204" pitchFamily="34" charset="0"/>
                          <a:cs typeface="Arial" panose="020B0604020202020204" pitchFamily="34" charset="0"/>
                        </a:rPr>
                        <a:t>Sample text</a:t>
                      </a:r>
                      <a:endParaRPr lang="en-US" b="0">
                        <a:solidFill>
                          <a:srgbClr val="666666"/>
                        </a:solidFill>
                        <a:latin typeface="Arial" panose="020B0604020202020204" pitchFamily="34" charset="0"/>
                        <a:cs typeface="Arial" panose="020B0604020202020204" pitchFamily="34" charset="0"/>
                      </a:endParaRPr>
                    </a:p>
                  </a:txBody>
                  <a:tcPr marL="182880" anchor="ctr">
                    <a:solidFill>
                      <a:srgbClr val="0A3C55">
                        <a:alpha val="10000"/>
                      </a:srgbClr>
                    </a:solidFill>
                  </a:tcPr>
                </a:tc>
                <a:extLst>
                  <a:ext uri="{0D108BD9-81ED-4DB2-BD59-A6C34878D82A}">
                    <a16:rowId xmlns:a16="http://schemas.microsoft.com/office/drawing/2014/main" val="2219947537"/>
                  </a:ext>
                </a:extLst>
              </a:tr>
            </a:tbl>
          </a:graphicData>
        </a:graphic>
      </p:graphicFrame>
      <p:sp>
        <p:nvSpPr>
          <p:cNvPr id="12" name="Text Placeholder 3">
            <a:extLst>
              <a:ext uri="{FF2B5EF4-FFF2-40B4-BE49-F238E27FC236}">
                <a16:creationId xmlns:a16="http://schemas.microsoft.com/office/drawing/2014/main" id="{B0C2BCD0-B533-1964-BB9F-B56696A75E0C}"/>
              </a:ext>
            </a:extLst>
          </p:cNvPr>
          <p:cNvSpPr>
            <a:spLocks noGrp="1"/>
          </p:cNvSpPr>
          <p:nvPr>
            <p:ph type="body" sz="quarter" idx="10" hasCustomPrompt="1"/>
          </p:nvPr>
        </p:nvSpPr>
        <p:spPr>
          <a:xfrm>
            <a:off x="8341895" y="334963"/>
            <a:ext cx="3165669" cy="742950"/>
          </a:xfrm>
          <a:prstGeom prst="rect">
            <a:avLst/>
          </a:prstGeom>
        </p:spPr>
        <p:txBody>
          <a:bodyPr/>
          <a:lstStyle>
            <a:lvl1pPr marL="0" indent="0" algn="r">
              <a:buNone/>
              <a:defRPr sz="3400" b="1">
                <a:solidFill>
                  <a:srgbClr val="CCCCCC"/>
                </a:solidFill>
              </a:defRPr>
            </a:lvl1pPr>
            <a:lvl2pPr marL="457200" indent="0">
              <a:buNone/>
              <a:defRPr sz="3400" b="1">
                <a:solidFill>
                  <a:srgbClr val="CCCCCC"/>
                </a:solidFill>
              </a:defRPr>
            </a:lvl2pPr>
            <a:lvl3pPr marL="914400" indent="0">
              <a:buNone/>
              <a:defRPr sz="3400" b="1">
                <a:solidFill>
                  <a:srgbClr val="CCCCCC"/>
                </a:solidFill>
              </a:defRPr>
            </a:lvl3pPr>
            <a:lvl4pPr marL="1371600" indent="0">
              <a:buNone/>
              <a:defRPr sz="3400" b="1">
                <a:solidFill>
                  <a:srgbClr val="CCCCCC"/>
                </a:solidFill>
              </a:defRPr>
            </a:lvl4pPr>
            <a:lvl5pPr marL="1828800" indent="0">
              <a:buNone/>
              <a:defRPr sz="3400" b="1">
                <a:solidFill>
                  <a:srgbClr val="CCCCCC"/>
                </a:solidFill>
              </a:defRPr>
            </a:lvl5pPr>
          </a:lstStyle>
          <a:p>
            <a:pPr lvl="0"/>
            <a:r>
              <a:rPr lang="en-US"/>
              <a:t>PK-12</a:t>
            </a:r>
          </a:p>
        </p:txBody>
      </p:sp>
    </p:spTree>
    <p:extLst>
      <p:ext uri="{BB962C8B-B14F-4D97-AF65-F5344CB8AC3E}">
        <p14:creationId xmlns:p14="http://schemas.microsoft.com/office/powerpoint/2010/main" val="26357519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75FFD-5498-D440-8D3A-53599A7E9D96}"/>
              </a:ext>
            </a:extLst>
          </p:cNvPr>
          <p:cNvSpPr>
            <a:spLocks noGrp="1"/>
          </p:cNvSpPr>
          <p:nvPr>
            <p:ph type="title"/>
          </p:nvPr>
        </p:nvSpPr>
        <p:spPr>
          <a:xfrm>
            <a:off x="654914" y="335347"/>
            <a:ext cx="10515600" cy="597577"/>
          </a:xfrm>
          <a:prstGeom prst="rect">
            <a:avLst/>
          </a:prstGeom>
        </p:spPr>
        <p:txBody>
          <a:bodyPr/>
          <a:lstStyle>
            <a:lvl1pPr>
              <a:defRPr b="0"/>
            </a:lvl1pPr>
          </a:lstStyle>
          <a:p>
            <a:r>
              <a:rPr lang="en-US"/>
              <a:t>Click to edit Master title style</a:t>
            </a:r>
          </a:p>
        </p:txBody>
      </p:sp>
      <p:sp>
        <p:nvSpPr>
          <p:cNvPr id="3" name="Text Placeholder 2">
            <a:extLst>
              <a:ext uri="{FF2B5EF4-FFF2-40B4-BE49-F238E27FC236}">
                <a16:creationId xmlns:a16="http://schemas.microsoft.com/office/drawing/2014/main" id="{B492E453-8C9C-9346-8569-A48FA385FF03}"/>
              </a:ext>
            </a:extLst>
          </p:cNvPr>
          <p:cNvSpPr>
            <a:spLocks noGrp="1"/>
          </p:cNvSpPr>
          <p:nvPr>
            <p:ph type="body" idx="1"/>
          </p:nvPr>
        </p:nvSpPr>
        <p:spPr>
          <a:xfrm>
            <a:off x="807314" y="1249363"/>
            <a:ext cx="5157787" cy="823912"/>
          </a:xfrm>
          <a:prstGeom prst="rect">
            <a:avLst/>
          </a:prstGeo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24CF03-F9FD-5048-85F1-7C2D0DE5C0E5}"/>
              </a:ext>
            </a:extLst>
          </p:cNvPr>
          <p:cNvSpPr>
            <a:spLocks noGrp="1"/>
          </p:cNvSpPr>
          <p:nvPr>
            <p:ph sz="half" idx="2"/>
          </p:nvPr>
        </p:nvSpPr>
        <p:spPr>
          <a:xfrm>
            <a:off x="807314" y="20732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B6A8C9-C2DB-CC47-90AA-1143E5789747}"/>
              </a:ext>
            </a:extLst>
          </p:cNvPr>
          <p:cNvSpPr>
            <a:spLocks noGrp="1"/>
          </p:cNvSpPr>
          <p:nvPr>
            <p:ph type="body" sz="quarter" idx="3"/>
          </p:nvPr>
        </p:nvSpPr>
        <p:spPr>
          <a:xfrm>
            <a:off x="6324600" y="1249363"/>
            <a:ext cx="5183188" cy="823912"/>
          </a:xfrm>
          <a:prstGeom prst="rect">
            <a:avLst/>
          </a:prstGeo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C040D3-276B-6C4C-93A9-666EB6EF068B}"/>
              </a:ext>
            </a:extLst>
          </p:cNvPr>
          <p:cNvSpPr>
            <a:spLocks noGrp="1"/>
          </p:cNvSpPr>
          <p:nvPr>
            <p:ph sz="quarter" idx="4"/>
          </p:nvPr>
        </p:nvSpPr>
        <p:spPr>
          <a:xfrm>
            <a:off x="6324600" y="20732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audience (Accent)">
            <a:extLst>
              <a:ext uri="{FF2B5EF4-FFF2-40B4-BE49-F238E27FC236}">
                <a16:creationId xmlns:a16="http://schemas.microsoft.com/office/drawing/2014/main" id="{587E2D24-499B-5B4E-8800-889CAB2716E7}"/>
              </a:ext>
            </a:extLst>
          </p:cNvPr>
          <p:cNvSpPr txBox="1"/>
          <p:nvPr userDrawn="1"/>
        </p:nvSpPr>
        <p:spPr>
          <a:xfrm>
            <a:off x="11128008" y="6333524"/>
            <a:ext cx="694944" cy="286512"/>
          </a:xfrm>
          <a:prstGeom prst="rect">
            <a:avLst/>
          </a:prstGeom>
          <a:noFill/>
        </p:spPr>
        <p:txBody>
          <a:bodyPr vert="horz" rtlCol="0" anchor="t">
            <a:noAutofit/>
          </a:bodyPr>
          <a:lstStyle/>
          <a:p>
            <a:pPr marL="0" marR="0" lvl="0" indent="0" algn="r" defTabSz="965200" rtl="0" eaLnBrk="1" fontAlgn="base" latinLnBrk="0" hangingPunct="1">
              <a:lnSpc>
                <a:spcPct val="100000"/>
              </a:lnSpc>
              <a:spcBef>
                <a:spcPct val="0"/>
              </a:spcBef>
              <a:spcAft>
                <a:spcPct val="0"/>
              </a:spcAft>
              <a:buClrTx/>
              <a:buSzTx/>
              <a:buFontTx/>
              <a:buNone/>
              <a:tabLst/>
              <a:defRPr/>
            </a:pPr>
            <a:fld id="{8D2E3AEF-7DA9-A04D-B526-242E4340C88D}" type="slidenum">
              <a:rPr kumimoji="0" lang="en-US" sz="1200" b="0" i="0" u="none" strike="noStrike" kern="1200" cap="none" spc="0" normalizeH="0" baseline="0" noProof="0" smtClean="0">
                <a:ln>
                  <a:noFill/>
                </a:ln>
                <a:solidFill>
                  <a:schemeClr val="bg2"/>
                </a:solidFill>
                <a:effectLst/>
                <a:uLnTx/>
                <a:uFillTx/>
                <a:latin typeface="Arial" panose="020B0604020202020204" pitchFamily="34" charset="0"/>
                <a:ea typeface="+mn-ea"/>
                <a:cs typeface="Arial" charset="0"/>
              </a:rPr>
              <a:pPr marL="0" marR="0" lvl="0" indent="0" algn="r" defTabSz="965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chemeClr val="bg2"/>
              </a:solidFill>
              <a:effectLst/>
              <a:uLnTx/>
              <a:uFillTx/>
              <a:latin typeface="Arial" panose="020B0604020202020204" pitchFamily="34" charset="0"/>
              <a:ea typeface="+mn-ea"/>
              <a:cs typeface="Arial" charset="0"/>
            </a:endParaRPr>
          </a:p>
        </p:txBody>
      </p:sp>
    </p:spTree>
    <p:extLst>
      <p:ext uri="{BB962C8B-B14F-4D97-AF65-F5344CB8AC3E}">
        <p14:creationId xmlns:p14="http://schemas.microsoft.com/office/powerpoint/2010/main" val="2664464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245768FC-3C8B-AE4E-A1EF-7A317C9E1C7A}"/>
              </a:ext>
            </a:extLst>
          </p:cNvPr>
          <p:cNvSpPr/>
          <p:nvPr userDrawn="1"/>
        </p:nvSpPr>
        <p:spPr>
          <a:xfrm>
            <a:off x="5462685" y="-2765201"/>
            <a:ext cx="7403055" cy="8131637"/>
          </a:xfrm>
          <a:prstGeom prst="roundRect">
            <a:avLst>
              <a:gd name="adj" fmla="val 9411"/>
            </a:avLst>
          </a:prstGeom>
          <a:solidFill>
            <a:srgbClr val="FAA51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1DFF207F-39B6-B441-AC24-64F765759E10}"/>
              </a:ext>
            </a:extLst>
          </p:cNvPr>
          <p:cNvCxnSpPr>
            <a:cxnSpLocks/>
          </p:cNvCxnSpPr>
          <p:nvPr userDrawn="1"/>
        </p:nvCxnSpPr>
        <p:spPr>
          <a:xfrm>
            <a:off x="6108500" y="1287942"/>
            <a:ext cx="553018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88C2E2B9-A07E-CD59-6152-FDCFAD73609A}"/>
              </a:ext>
            </a:extLst>
          </p:cNvPr>
          <p:cNvSpPr>
            <a:spLocks noGrp="1"/>
          </p:cNvSpPr>
          <p:nvPr>
            <p:ph type="body" sz="quarter" idx="11" hasCustomPrompt="1"/>
          </p:nvPr>
        </p:nvSpPr>
        <p:spPr>
          <a:xfrm>
            <a:off x="6012290" y="1555036"/>
            <a:ext cx="6096000" cy="2000251"/>
          </a:xfrm>
          <a:prstGeom prst="rect">
            <a:avLst/>
          </a:prstGeom>
        </p:spPr>
        <p:txBody>
          <a:bodyPr/>
          <a:lstStyle>
            <a:lvl1pPr marL="0" indent="0">
              <a:buNone/>
              <a:defRPr sz="4200">
                <a:solidFill>
                  <a:schemeClr val="bg1"/>
                </a:solidFill>
                <a:latin typeface="Georgia" panose="02040502050405020303" pitchFamily="18" charset="0"/>
              </a:defRPr>
            </a:lvl1pPr>
            <a:lvl2pPr marL="457200" indent="0">
              <a:buNone/>
              <a:defRPr sz="4200">
                <a:solidFill>
                  <a:schemeClr val="bg1"/>
                </a:solidFill>
                <a:latin typeface="Georgia" panose="02040502050405020303" pitchFamily="18" charset="0"/>
              </a:defRPr>
            </a:lvl2pPr>
            <a:lvl3pPr marL="914400" indent="0">
              <a:buNone/>
              <a:defRPr sz="4200">
                <a:solidFill>
                  <a:schemeClr val="bg1"/>
                </a:solidFill>
                <a:latin typeface="Georgia" panose="02040502050405020303" pitchFamily="18" charset="0"/>
              </a:defRPr>
            </a:lvl3pPr>
            <a:lvl4pPr marL="1371600" indent="0">
              <a:buNone/>
              <a:defRPr sz="4200">
                <a:solidFill>
                  <a:schemeClr val="bg1"/>
                </a:solidFill>
                <a:latin typeface="Georgia" panose="02040502050405020303" pitchFamily="18" charset="0"/>
              </a:defRPr>
            </a:lvl4pPr>
            <a:lvl5pPr marL="1828800" indent="0">
              <a:buNone/>
              <a:defRPr sz="4200">
                <a:solidFill>
                  <a:schemeClr val="bg1"/>
                </a:solidFill>
                <a:latin typeface="Georgia" panose="02040502050405020303" pitchFamily="18" charset="0"/>
              </a:defRPr>
            </a:lvl5pPr>
          </a:lstStyle>
          <a:p>
            <a:pPr>
              <a:lnSpc>
                <a:spcPct val="100000"/>
              </a:lnSpc>
            </a:pPr>
            <a:r>
              <a:rPr lang="en-US" sz="4200" baseline="0">
                <a:solidFill>
                  <a:schemeClr val="bg1"/>
                </a:solidFill>
                <a:latin typeface="Georgia" panose="02040502050405020303" pitchFamily="18" charset="0"/>
              </a:rPr>
              <a:t>Dynamic, experiential learning proven to change student lives</a:t>
            </a:r>
          </a:p>
        </p:txBody>
      </p:sp>
      <p:sp>
        <p:nvSpPr>
          <p:cNvPr id="7" name="Text Placeholder 7">
            <a:extLst>
              <a:ext uri="{FF2B5EF4-FFF2-40B4-BE49-F238E27FC236}">
                <a16:creationId xmlns:a16="http://schemas.microsoft.com/office/drawing/2014/main" id="{36D3E85F-8B02-D204-98C0-EA5C7168AA0B}"/>
              </a:ext>
            </a:extLst>
          </p:cNvPr>
          <p:cNvSpPr>
            <a:spLocks noGrp="1"/>
          </p:cNvSpPr>
          <p:nvPr>
            <p:ph type="body" sz="quarter" idx="12" hasCustomPrompt="1"/>
          </p:nvPr>
        </p:nvSpPr>
        <p:spPr>
          <a:xfrm>
            <a:off x="6011021" y="3858653"/>
            <a:ext cx="6110715" cy="633412"/>
          </a:xfrm>
          <a:prstGeom prst="rect">
            <a:avLst/>
          </a:prstGeom>
        </p:spPr>
        <p:txBody>
          <a:bodyPr/>
          <a:lstStyle>
            <a:lvl1pPr marL="0" indent="0">
              <a:buNone/>
              <a:defRPr sz="2200">
                <a:solidFill>
                  <a:schemeClr val="bg1"/>
                </a:solidFill>
                <a:latin typeface="Arial" panose="020B0604020202020204" pitchFamily="34" charset="0"/>
                <a:cs typeface="Arial" panose="020B0604020202020204" pitchFamily="34" charset="0"/>
              </a:defRPr>
            </a:lvl1pPr>
            <a:lvl2pPr>
              <a:defRPr sz="2200">
                <a:solidFill>
                  <a:schemeClr val="bg1"/>
                </a:solidFill>
                <a:latin typeface="Arial" panose="020B0604020202020204" pitchFamily="34" charset="0"/>
                <a:cs typeface="Arial" panose="020B0604020202020204" pitchFamily="34" charset="0"/>
              </a:defRPr>
            </a:lvl2pPr>
            <a:lvl3pPr>
              <a:defRPr sz="2200">
                <a:solidFill>
                  <a:schemeClr val="bg1"/>
                </a:solidFill>
                <a:latin typeface="Arial" panose="020B0604020202020204" pitchFamily="34" charset="0"/>
                <a:cs typeface="Arial" panose="020B0604020202020204" pitchFamily="34" charset="0"/>
              </a:defRPr>
            </a:lvl3pPr>
            <a:lvl4pPr>
              <a:defRPr sz="2200">
                <a:solidFill>
                  <a:schemeClr val="bg1"/>
                </a:solidFill>
                <a:latin typeface="Arial" panose="020B0604020202020204" pitchFamily="34" charset="0"/>
                <a:cs typeface="Arial" panose="020B0604020202020204" pitchFamily="34" charset="0"/>
              </a:defRPr>
            </a:lvl4pPr>
            <a:lvl5pPr>
              <a:defRPr sz="2200">
                <a:solidFill>
                  <a:schemeClr val="bg1"/>
                </a:solidFill>
                <a:latin typeface="Arial" panose="020B0604020202020204" pitchFamily="34" charset="0"/>
                <a:cs typeface="Arial" panose="020B0604020202020204" pitchFamily="34" charset="0"/>
              </a:defRPr>
            </a:lvl5pPr>
          </a:lstStyle>
          <a:p>
            <a:pPr lvl="0"/>
            <a:r>
              <a:rPr lang="en-US"/>
              <a:t>Date</a:t>
            </a:r>
          </a:p>
        </p:txBody>
      </p:sp>
    </p:spTree>
    <p:extLst>
      <p:ext uri="{BB962C8B-B14F-4D97-AF65-F5344CB8AC3E}">
        <p14:creationId xmlns:p14="http://schemas.microsoft.com/office/powerpoint/2010/main" val="32131315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050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245768FC-3C8B-AE4E-A1EF-7A317C9E1C7A}"/>
              </a:ext>
            </a:extLst>
          </p:cNvPr>
          <p:cNvSpPr/>
          <p:nvPr userDrawn="1"/>
        </p:nvSpPr>
        <p:spPr>
          <a:xfrm>
            <a:off x="5462685" y="-2765201"/>
            <a:ext cx="7403055" cy="8131637"/>
          </a:xfrm>
          <a:prstGeom prst="roundRect">
            <a:avLst>
              <a:gd name="adj" fmla="val 9411"/>
            </a:avLst>
          </a:prstGeom>
          <a:solidFill>
            <a:srgbClr val="0A3C5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3C55"/>
              </a:solidFill>
            </a:endParaRPr>
          </a:p>
        </p:txBody>
      </p:sp>
      <p:cxnSp>
        <p:nvCxnSpPr>
          <p:cNvPr id="5" name="Straight Connector 4">
            <a:extLst>
              <a:ext uri="{FF2B5EF4-FFF2-40B4-BE49-F238E27FC236}">
                <a16:creationId xmlns:a16="http://schemas.microsoft.com/office/drawing/2014/main" id="{1DFF207F-39B6-B441-AC24-64F765759E10}"/>
              </a:ext>
            </a:extLst>
          </p:cNvPr>
          <p:cNvCxnSpPr>
            <a:cxnSpLocks/>
          </p:cNvCxnSpPr>
          <p:nvPr userDrawn="1"/>
        </p:nvCxnSpPr>
        <p:spPr>
          <a:xfrm>
            <a:off x="6108500" y="1287942"/>
            <a:ext cx="5530186" cy="0"/>
          </a:xfrm>
          <a:prstGeom prst="line">
            <a:avLst/>
          </a:prstGeom>
          <a:ln w="38100">
            <a:solidFill>
              <a:srgbClr val="FAA519"/>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88C2E2B9-A07E-CD59-6152-FDCFAD73609A}"/>
              </a:ext>
            </a:extLst>
          </p:cNvPr>
          <p:cNvSpPr>
            <a:spLocks noGrp="1"/>
          </p:cNvSpPr>
          <p:nvPr>
            <p:ph type="body" sz="quarter" idx="11" hasCustomPrompt="1"/>
          </p:nvPr>
        </p:nvSpPr>
        <p:spPr>
          <a:xfrm>
            <a:off x="6012290" y="1555036"/>
            <a:ext cx="6096000" cy="2000251"/>
          </a:xfrm>
          <a:prstGeom prst="rect">
            <a:avLst/>
          </a:prstGeom>
        </p:spPr>
        <p:txBody>
          <a:bodyPr/>
          <a:lstStyle>
            <a:lvl1pPr marL="0" indent="0">
              <a:buNone/>
              <a:defRPr sz="4200">
                <a:solidFill>
                  <a:schemeClr val="bg1"/>
                </a:solidFill>
                <a:latin typeface="Georgia" panose="02040502050405020303" pitchFamily="18" charset="0"/>
              </a:defRPr>
            </a:lvl1pPr>
            <a:lvl2pPr marL="457200" indent="0">
              <a:buNone/>
              <a:defRPr sz="4200">
                <a:solidFill>
                  <a:schemeClr val="bg1"/>
                </a:solidFill>
                <a:latin typeface="Georgia" panose="02040502050405020303" pitchFamily="18" charset="0"/>
              </a:defRPr>
            </a:lvl2pPr>
            <a:lvl3pPr marL="914400" indent="0">
              <a:buNone/>
              <a:defRPr sz="4200">
                <a:solidFill>
                  <a:schemeClr val="bg1"/>
                </a:solidFill>
                <a:latin typeface="Georgia" panose="02040502050405020303" pitchFamily="18" charset="0"/>
              </a:defRPr>
            </a:lvl3pPr>
            <a:lvl4pPr marL="1371600" indent="0">
              <a:buNone/>
              <a:defRPr sz="4200">
                <a:solidFill>
                  <a:schemeClr val="bg1"/>
                </a:solidFill>
                <a:latin typeface="Georgia" panose="02040502050405020303" pitchFamily="18" charset="0"/>
              </a:defRPr>
            </a:lvl4pPr>
            <a:lvl5pPr marL="1828800" indent="0">
              <a:buNone/>
              <a:defRPr sz="4200">
                <a:solidFill>
                  <a:schemeClr val="bg1"/>
                </a:solidFill>
                <a:latin typeface="Georgia" panose="02040502050405020303" pitchFamily="18" charset="0"/>
              </a:defRPr>
            </a:lvl5pPr>
          </a:lstStyle>
          <a:p>
            <a:pPr>
              <a:lnSpc>
                <a:spcPct val="100000"/>
              </a:lnSpc>
            </a:pPr>
            <a:r>
              <a:rPr lang="en-US" sz="4200" baseline="0">
                <a:solidFill>
                  <a:schemeClr val="bg1"/>
                </a:solidFill>
                <a:latin typeface="Georgia" panose="02040502050405020303" pitchFamily="18" charset="0"/>
              </a:rPr>
              <a:t>Dynamic, experiential learning proven to change student lives</a:t>
            </a:r>
          </a:p>
        </p:txBody>
      </p:sp>
      <p:sp>
        <p:nvSpPr>
          <p:cNvPr id="7" name="Text Placeholder 7">
            <a:extLst>
              <a:ext uri="{FF2B5EF4-FFF2-40B4-BE49-F238E27FC236}">
                <a16:creationId xmlns:a16="http://schemas.microsoft.com/office/drawing/2014/main" id="{36D3E85F-8B02-D204-98C0-EA5C7168AA0B}"/>
              </a:ext>
            </a:extLst>
          </p:cNvPr>
          <p:cNvSpPr>
            <a:spLocks noGrp="1"/>
          </p:cNvSpPr>
          <p:nvPr>
            <p:ph type="body" sz="quarter" idx="12" hasCustomPrompt="1"/>
          </p:nvPr>
        </p:nvSpPr>
        <p:spPr>
          <a:xfrm>
            <a:off x="6011021" y="3858653"/>
            <a:ext cx="6110715" cy="633412"/>
          </a:xfrm>
          <a:prstGeom prst="rect">
            <a:avLst/>
          </a:prstGeom>
        </p:spPr>
        <p:txBody>
          <a:bodyPr/>
          <a:lstStyle>
            <a:lvl1pPr marL="0" indent="0">
              <a:buNone/>
              <a:defRPr sz="2200">
                <a:solidFill>
                  <a:schemeClr val="bg1"/>
                </a:solidFill>
                <a:latin typeface="Arial" panose="020B0604020202020204" pitchFamily="34" charset="0"/>
                <a:cs typeface="Arial" panose="020B0604020202020204" pitchFamily="34" charset="0"/>
              </a:defRPr>
            </a:lvl1pPr>
            <a:lvl2pPr>
              <a:defRPr sz="2200">
                <a:solidFill>
                  <a:schemeClr val="bg1"/>
                </a:solidFill>
                <a:latin typeface="Arial" panose="020B0604020202020204" pitchFamily="34" charset="0"/>
                <a:cs typeface="Arial" panose="020B0604020202020204" pitchFamily="34" charset="0"/>
              </a:defRPr>
            </a:lvl2pPr>
            <a:lvl3pPr>
              <a:defRPr sz="2200">
                <a:solidFill>
                  <a:schemeClr val="bg1"/>
                </a:solidFill>
                <a:latin typeface="Arial" panose="020B0604020202020204" pitchFamily="34" charset="0"/>
                <a:cs typeface="Arial" panose="020B0604020202020204" pitchFamily="34" charset="0"/>
              </a:defRPr>
            </a:lvl3pPr>
            <a:lvl4pPr>
              <a:defRPr sz="2200">
                <a:solidFill>
                  <a:schemeClr val="bg1"/>
                </a:solidFill>
                <a:latin typeface="Arial" panose="020B0604020202020204" pitchFamily="34" charset="0"/>
                <a:cs typeface="Arial" panose="020B0604020202020204" pitchFamily="34" charset="0"/>
              </a:defRPr>
            </a:lvl4pPr>
            <a:lvl5pPr>
              <a:defRPr sz="2200">
                <a:solidFill>
                  <a:schemeClr val="bg1"/>
                </a:solidFill>
                <a:latin typeface="Arial" panose="020B0604020202020204" pitchFamily="34" charset="0"/>
                <a:cs typeface="Arial" panose="020B0604020202020204" pitchFamily="34" charset="0"/>
              </a:defRPr>
            </a:lvl5pPr>
          </a:lstStyle>
          <a:p>
            <a:pPr lvl="0"/>
            <a:r>
              <a:rPr lang="en-US"/>
              <a:t>Date</a:t>
            </a:r>
          </a:p>
        </p:txBody>
      </p:sp>
    </p:spTree>
    <p:extLst>
      <p:ext uri="{BB962C8B-B14F-4D97-AF65-F5344CB8AC3E}">
        <p14:creationId xmlns:p14="http://schemas.microsoft.com/office/powerpoint/2010/main" val="4164681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0E94BA">
            <a:alpha val="15000"/>
          </a:srgbClr>
        </a:solidFill>
        <a:effectLst/>
      </p:bgPr>
    </p:bg>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9C7F0D7D-D5EF-8E99-9393-C2067274EF23}"/>
              </a:ext>
            </a:extLst>
          </p:cNvPr>
          <p:cNvSpPr>
            <a:spLocks noGrp="1"/>
          </p:cNvSpPr>
          <p:nvPr>
            <p:ph type="body" sz="quarter" idx="11" hasCustomPrompt="1"/>
          </p:nvPr>
        </p:nvSpPr>
        <p:spPr>
          <a:xfrm>
            <a:off x="5097890" y="2428874"/>
            <a:ext cx="6096000" cy="2000251"/>
          </a:xfrm>
          <a:prstGeom prst="rect">
            <a:avLst/>
          </a:prstGeom>
        </p:spPr>
        <p:txBody>
          <a:bodyPr/>
          <a:lstStyle>
            <a:lvl1pPr marL="0" indent="0">
              <a:buNone/>
              <a:defRPr sz="4200">
                <a:solidFill>
                  <a:srgbClr val="0A3C55"/>
                </a:solidFill>
                <a:latin typeface="Georgia" panose="02040502050405020303" pitchFamily="18" charset="0"/>
              </a:defRPr>
            </a:lvl1pPr>
            <a:lvl2pPr marL="457200" indent="0">
              <a:buNone/>
              <a:defRPr sz="4200">
                <a:solidFill>
                  <a:schemeClr val="bg1"/>
                </a:solidFill>
                <a:latin typeface="Georgia" panose="02040502050405020303" pitchFamily="18" charset="0"/>
              </a:defRPr>
            </a:lvl2pPr>
            <a:lvl3pPr marL="914400" indent="0">
              <a:buNone/>
              <a:defRPr sz="4200">
                <a:solidFill>
                  <a:schemeClr val="bg1"/>
                </a:solidFill>
                <a:latin typeface="Georgia" panose="02040502050405020303" pitchFamily="18" charset="0"/>
              </a:defRPr>
            </a:lvl3pPr>
            <a:lvl4pPr marL="1371600" indent="0">
              <a:buNone/>
              <a:defRPr sz="4200">
                <a:solidFill>
                  <a:schemeClr val="bg1"/>
                </a:solidFill>
                <a:latin typeface="Georgia" panose="02040502050405020303" pitchFamily="18" charset="0"/>
              </a:defRPr>
            </a:lvl4pPr>
            <a:lvl5pPr marL="1828800" indent="0">
              <a:buNone/>
              <a:defRPr sz="4200">
                <a:solidFill>
                  <a:schemeClr val="bg1"/>
                </a:solidFill>
                <a:latin typeface="Georgia" panose="02040502050405020303" pitchFamily="18" charset="0"/>
              </a:defRPr>
            </a:lvl5pPr>
          </a:lstStyle>
          <a:p>
            <a:pPr>
              <a:lnSpc>
                <a:spcPct val="100000"/>
              </a:lnSpc>
            </a:pPr>
            <a:r>
              <a:rPr lang="en-US" sz="4200" baseline="0">
                <a:solidFill>
                  <a:schemeClr val="bg1"/>
                </a:solidFill>
                <a:latin typeface="Georgia" panose="02040502050405020303" pitchFamily="18" charset="0"/>
              </a:rPr>
              <a:t>Dynamic, experiential learning proven to change student lives</a:t>
            </a:r>
          </a:p>
        </p:txBody>
      </p:sp>
      <p:sp>
        <p:nvSpPr>
          <p:cNvPr id="8" name="Text Placeholder 7">
            <a:extLst>
              <a:ext uri="{FF2B5EF4-FFF2-40B4-BE49-F238E27FC236}">
                <a16:creationId xmlns:a16="http://schemas.microsoft.com/office/drawing/2014/main" id="{13111A03-EB78-69B2-DD1A-2E36DACA87E4}"/>
              </a:ext>
            </a:extLst>
          </p:cNvPr>
          <p:cNvSpPr>
            <a:spLocks noGrp="1"/>
          </p:cNvSpPr>
          <p:nvPr>
            <p:ph type="body" sz="quarter" idx="12"/>
          </p:nvPr>
        </p:nvSpPr>
        <p:spPr>
          <a:xfrm>
            <a:off x="5096621" y="4673135"/>
            <a:ext cx="6110715" cy="1460107"/>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a:solidFill>
                  <a:srgbClr val="666666"/>
                </a:solidFill>
                <a:latin typeface="Arial" panose="020B0604020202020204" pitchFamily="34" charset="0"/>
                <a:cs typeface="Arial" panose="020B0604020202020204" pitchFamily="34" charset="0"/>
              </a:defRPr>
            </a:lvl1pPr>
            <a:lvl2pPr>
              <a:defRPr sz="2200">
                <a:solidFill>
                  <a:schemeClr val="bg1"/>
                </a:solidFill>
                <a:latin typeface="Arial" panose="020B0604020202020204" pitchFamily="34" charset="0"/>
                <a:cs typeface="Arial" panose="020B0604020202020204" pitchFamily="34" charset="0"/>
              </a:defRPr>
            </a:lvl2pPr>
            <a:lvl3pPr>
              <a:defRPr sz="2200">
                <a:solidFill>
                  <a:schemeClr val="bg1"/>
                </a:solidFill>
                <a:latin typeface="Arial" panose="020B0604020202020204" pitchFamily="34" charset="0"/>
                <a:cs typeface="Arial" panose="020B0604020202020204" pitchFamily="34" charset="0"/>
              </a:defRPr>
            </a:lvl3pPr>
            <a:lvl4pPr>
              <a:defRPr sz="2200">
                <a:solidFill>
                  <a:schemeClr val="bg1"/>
                </a:solidFill>
                <a:latin typeface="Arial" panose="020B0604020202020204" pitchFamily="34" charset="0"/>
                <a:cs typeface="Arial" panose="020B0604020202020204" pitchFamily="34" charset="0"/>
              </a:defRPr>
            </a:lvl4pPr>
            <a:lvl5pPr>
              <a:defRPr sz="220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800">
              <a:solidFill>
                <a:srgbClr val="666666"/>
              </a:solidFill>
            </a:endParaRPr>
          </a:p>
        </p:txBody>
      </p:sp>
    </p:spTree>
    <p:extLst>
      <p:ext uri="{BB962C8B-B14F-4D97-AF65-F5344CB8AC3E}">
        <p14:creationId xmlns:p14="http://schemas.microsoft.com/office/powerpoint/2010/main" val="3598480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0A3C55">
            <a:alpha val="15000"/>
          </a:srgbClr>
        </a:solidFill>
        <a:effectLst/>
      </p:bgPr>
    </p:bg>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11921075-BB18-D18D-0C85-4588832FA0D2}"/>
              </a:ext>
            </a:extLst>
          </p:cNvPr>
          <p:cNvSpPr>
            <a:spLocks noGrp="1"/>
          </p:cNvSpPr>
          <p:nvPr>
            <p:ph type="body" sz="quarter" idx="11" hasCustomPrompt="1"/>
          </p:nvPr>
        </p:nvSpPr>
        <p:spPr>
          <a:xfrm>
            <a:off x="5097890" y="2428874"/>
            <a:ext cx="6096000" cy="2000251"/>
          </a:xfrm>
          <a:prstGeom prst="rect">
            <a:avLst/>
          </a:prstGeom>
        </p:spPr>
        <p:txBody>
          <a:bodyPr/>
          <a:lstStyle>
            <a:lvl1pPr marL="0" indent="0">
              <a:buNone/>
              <a:defRPr sz="4200">
                <a:solidFill>
                  <a:srgbClr val="0A3C55"/>
                </a:solidFill>
                <a:latin typeface="Georgia" panose="02040502050405020303" pitchFamily="18" charset="0"/>
              </a:defRPr>
            </a:lvl1pPr>
            <a:lvl2pPr marL="457200" indent="0">
              <a:buNone/>
              <a:defRPr sz="4200">
                <a:solidFill>
                  <a:schemeClr val="bg1"/>
                </a:solidFill>
                <a:latin typeface="Georgia" panose="02040502050405020303" pitchFamily="18" charset="0"/>
              </a:defRPr>
            </a:lvl2pPr>
            <a:lvl3pPr marL="914400" indent="0">
              <a:buNone/>
              <a:defRPr sz="4200">
                <a:solidFill>
                  <a:schemeClr val="bg1"/>
                </a:solidFill>
                <a:latin typeface="Georgia" panose="02040502050405020303" pitchFamily="18" charset="0"/>
              </a:defRPr>
            </a:lvl3pPr>
            <a:lvl4pPr marL="1371600" indent="0">
              <a:buNone/>
              <a:defRPr sz="4200">
                <a:solidFill>
                  <a:schemeClr val="bg1"/>
                </a:solidFill>
                <a:latin typeface="Georgia" panose="02040502050405020303" pitchFamily="18" charset="0"/>
              </a:defRPr>
            </a:lvl4pPr>
            <a:lvl5pPr marL="1828800" indent="0">
              <a:buNone/>
              <a:defRPr sz="4200">
                <a:solidFill>
                  <a:schemeClr val="bg1"/>
                </a:solidFill>
                <a:latin typeface="Georgia" panose="02040502050405020303" pitchFamily="18" charset="0"/>
              </a:defRPr>
            </a:lvl5pPr>
          </a:lstStyle>
          <a:p>
            <a:pPr>
              <a:lnSpc>
                <a:spcPct val="100000"/>
              </a:lnSpc>
            </a:pPr>
            <a:r>
              <a:rPr lang="en-US" sz="4200" baseline="0">
                <a:solidFill>
                  <a:schemeClr val="bg1"/>
                </a:solidFill>
                <a:latin typeface="Georgia" panose="02040502050405020303" pitchFamily="18" charset="0"/>
              </a:rPr>
              <a:t>Dynamic, experiential learning proven to change student lives</a:t>
            </a:r>
          </a:p>
        </p:txBody>
      </p:sp>
      <p:sp>
        <p:nvSpPr>
          <p:cNvPr id="3" name="Text Placeholder 7">
            <a:extLst>
              <a:ext uri="{FF2B5EF4-FFF2-40B4-BE49-F238E27FC236}">
                <a16:creationId xmlns:a16="http://schemas.microsoft.com/office/drawing/2014/main" id="{D97BF3E0-BF58-739E-F71D-9EE5B75ED49F}"/>
              </a:ext>
            </a:extLst>
          </p:cNvPr>
          <p:cNvSpPr>
            <a:spLocks noGrp="1"/>
          </p:cNvSpPr>
          <p:nvPr>
            <p:ph type="body" sz="quarter" idx="12"/>
          </p:nvPr>
        </p:nvSpPr>
        <p:spPr>
          <a:xfrm>
            <a:off x="5096621" y="4673135"/>
            <a:ext cx="6110715" cy="1460107"/>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a:solidFill>
                  <a:srgbClr val="666666"/>
                </a:solidFill>
                <a:latin typeface="Arial" panose="020B0604020202020204" pitchFamily="34" charset="0"/>
                <a:cs typeface="Arial" panose="020B0604020202020204" pitchFamily="34" charset="0"/>
              </a:defRPr>
            </a:lvl1pPr>
            <a:lvl2pPr>
              <a:defRPr sz="2200">
                <a:solidFill>
                  <a:schemeClr val="bg1"/>
                </a:solidFill>
                <a:latin typeface="Arial" panose="020B0604020202020204" pitchFamily="34" charset="0"/>
                <a:cs typeface="Arial" panose="020B0604020202020204" pitchFamily="34" charset="0"/>
              </a:defRPr>
            </a:lvl2pPr>
            <a:lvl3pPr>
              <a:defRPr sz="2200">
                <a:solidFill>
                  <a:schemeClr val="bg1"/>
                </a:solidFill>
                <a:latin typeface="Arial" panose="020B0604020202020204" pitchFamily="34" charset="0"/>
                <a:cs typeface="Arial" panose="020B0604020202020204" pitchFamily="34" charset="0"/>
              </a:defRPr>
            </a:lvl3pPr>
            <a:lvl4pPr>
              <a:defRPr sz="2200">
                <a:solidFill>
                  <a:schemeClr val="bg1"/>
                </a:solidFill>
                <a:latin typeface="Arial" panose="020B0604020202020204" pitchFamily="34" charset="0"/>
                <a:cs typeface="Arial" panose="020B0604020202020204" pitchFamily="34" charset="0"/>
              </a:defRPr>
            </a:lvl4pPr>
            <a:lvl5pPr>
              <a:defRPr sz="220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800">
              <a:solidFill>
                <a:srgbClr val="666666"/>
              </a:solidFill>
            </a:endParaRPr>
          </a:p>
        </p:txBody>
      </p:sp>
    </p:spTree>
    <p:extLst>
      <p:ext uri="{BB962C8B-B14F-4D97-AF65-F5344CB8AC3E}">
        <p14:creationId xmlns:p14="http://schemas.microsoft.com/office/powerpoint/2010/main" val="2741568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0E94BA">
            <a:alpha val="15000"/>
          </a:srgbClr>
        </a:solidFill>
        <a:effectLst/>
      </p:bgPr>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53C03DB8-A493-35E4-E39E-0D42B9163E27}"/>
              </a:ext>
            </a:extLst>
          </p:cNvPr>
          <p:cNvSpPr>
            <a:spLocks noGrp="1"/>
          </p:cNvSpPr>
          <p:nvPr>
            <p:ph type="body" sz="quarter" idx="11" hasCustomPrompt="1"/>
          </p:nvPr>
        </p:nvSpPr>
        <p:spPr>
          <a:xfrm>
            <a:off x="602090" y="1783636"/>
            <a:ext cx="6096000" cy="2000251"/>
          </a:xfrm>
          <a:prstGeom prst="rect">
            <a:avLst/>
          </a:prstGeom>
        </p:spPr>
        <p:txBody>
          <a:bodyPr/>
          <a:lstStyle>
            <a:lvl1pPr marL="0" indent="0">
              <a:buNone/>
              <a:defRPr sz="4200">
                <a:solidFill>
                  <a:srgbClr val="0A3C55"/>
                </a:solidFill>
                <a:latin typeface="Georgia" panose="02040502050405020303" pitchFamily="18" charset="0"/>
              </a:defRPr>
            </a:lvl1pPr>
            <a:lvl2pPr marL="457200" indent="0">
              <a:buNone/>
              <a:defRPr sz="4200">
                <a:solidFill>
                  <a:schemeClr val="bg1"/>
                </a:solidFill>
                <a:latin typeface="Georgia" panose="02040502050405020303" pitchFamily="18" charset="0"/>
              </a:defRPr>
            </a:lvl2pPr>
            <a:lvl3pPr marL="914400" indent="0">
              <a:buNone/>
              <a:defRPr sz="4200">
                <a:solidFill>
                  <a:schemeClr val="bg1"/>
                </a:solidFill>
                <a:latin typeface="Georgia" panose="02040502050405020303" pitchFamily="18" charset="0"/>
              </a:defRPr>
            </a:lvl3pPr>
            <a:lvl4pPr marL="1371600" indent="0">
              <a:buNone/>
              <a:defRPr sz="4200">
                <a:solidFill>
                  <a:schemeClr val="bg1"/>
                </a:solidFill>
                <a:latin typeface="Georgia" panose="02040502050405020303" pitchFamily="18" charset="0"/>
              </a:defRPr>
            </a:lvl4pPr>
            <a:lvl5pPr marL="1828800" indent="0">
              <a:buNone/>
              <a:defRPr sz="4200">
                <a:solidFill>
                  <a:schemeClr val="bg1"/>
                </a:solidFill>
                <a:latin typeface="Georgia" panose="02040502050405020303" pitchFamily="18" charset="0"/>
              </a:defRPr>
            </a:lvl5pPr>
          </a:lstStyle>
          <a:p>
            <a:pPr>
              <a:lnSpc>
                <a:spcPct val="100000"/>
              </a:lnSpc>
            </a:pPr>
            <a:r>
              <a:rPr lang="en-US" sz="4200" baseline="0">
                <a:solidFill>
                  <a:schemeClr val="bg1"/>
                </a:solidFill>
                <a:latin typeface="Georgia" panose="02040502050405020303" pitchFamily="18" charset="0"/>
              </a:rPr>
              <a:t>Dynamic, experiential learning proven to change student lives</a:t>
            </a:r>
          </a:p>
        </p:txBody>
      </p:sp>
      <p:sp>
        <p:nvSpPr>
          <p:cNvPr id="7" name="Text Placeholder 7">
            <a:extLst>
              <a:ext uri="{FF2B5EF4-FFF2-40B4-BE49-F238E27FC236}">
                <a16:creationId xmlns:a16="http://schemas.microsoft.com/office/drawing/2014/main" id="{89B7FFFE-DC9D-366F-B14A-8F5778A1974E}"/>
              </a:ext>
            </a:extLst>
          </p:cNvPr>
          <p:cNvSpPr>
            <a:spLocks noGrp="1"/>
          </p:cNvSpPr>
          <p:nvPr>
            <p:ph type="body" sz="quarter" idx="12"/>
          </p:nvPr>
        </p:nvSpPr>
        <p:spPr>
          <a:xfrm>
            <a:off x="600821" y="4027897"/>
            <a:ext cx="6110715" cy="1018147"/>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a:solidFill>
                  <a:srgbClr val="666666"/>
                </a:solidFill>
                <a:latin typeface="Arial" panose="020B0604020202020204" pitchFamily="34" charset="0"/>
                <a:cs typeface="Arial" panose="020B0604020202020204" pitchFamily="34" charset="0"/>
              </a:defRPr>
            </a:lvl1pPr>
            <a:lvl2pPr>
              <a:defRPr sz="2200">
                <a:solidFill>
                  <a:schemeClr val="bg1"/>
                </a:solidFill>
                <a:latin typeface="Arial" panose="020B0604020202020204" pitchFamily="34" charset="0"/>
                <a:cs typeface="Arial" panose="020B0604020202020204" pitchFamily="34" charset="0"/>
              </a:defRPr>
            </a:lvl2pPr>
            <a:lvl3pPr>
              <a:defRPr sz="2200">
                <a:solidFill>
                  <a:schemeClr val="bg1"/>
                </a:solidFill>
                <a:latin typeface="Arial" panose="020B0604020202020204" pitchFamily="34" charset="0"/>
                <a:cs typeface="Arial" panose="020B0604020202020204" pitchFamily="34" charset="0"/>
              </a:defRPr>
            </a:lvl3pPr>
            <a:lvl4pPr>
              <a:defRPr sz="2200">
                <a:solidFill>
                  <a:schemeClr val="bg1"/>
                </a:solidFill>
                <a:latin typeface="Arial" panose="020B0604020202020204" pitchFamily="34" charset="0"/>
                <a:cs typeface="Arial" panose="020B0604020202020204" pitchFamily="34" charset="0"/>
              </a:defRPr>
            </a:lvl4pPr>
            <a:lvl5pPr>
              <a:defRPr sz="220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800">
              <a:solidFill>
                <a:srgbClr val="666666"/>
              </a:solidFill>
            </a:endParaRPr>
          </a:p>
        </p:txBody>
      </p:sp>
    </p:spTree>
    <p:extLst>
      <p:ext uri="{BB962C8B-B14F-4D97-AF65-F5344CB8AC3E}">
        <p14:creationId xmlns:p14="http://schemas.microsoft.com/office/powerpoint/2010/main" val="8791930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0A3C55">
            <a:alpha val="15000"/>
          </a:srgb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0A7F4BB-48BE-2680-1134-D32D3B217BD6}"/>
              </a:ext>
            </a:extLst>
          </p:cNvPr>
          <p:cNvSpPr>
            <a:spLocks noGrp="1"/>
          </p:cNvSpPr>
          <p:nvPr>
            <p:ph type="body" sz="quarter" idx="11" hasCustomPrompt="1"/>
          </p:nvPr>
        </p:nvSpPr>
        <p:spPr>
          <a:xfrm>
            <a:off x="602090" y="1783636"/>
            <a:ext cx="6096000" cy="2000251"/>
          </a:xfrm>
          <a:prstGeom prst="rect">
            <a:avLst/>
          </a:prstGeom>
        </p:spPr>
        <p:txBody>
          <a:bodyPr/>
          <a:lstStyle>
            <a:lvl1pPr marL="0" indent="0">
              <a:buNone/>
              <a:defRPr sz="4200">
                <a:solidFill>
                  <a:srgbClr val="0A3C55"/>
                </a:solidFill>
                <a:latin typeface="Georgia" panose="02040502050405020303" pitchFamily="18" charset="0"/>
              </a:defRPr>
            </a:lvl1pPr>
            <a:lvl2pPr marL="457200" indent="0">
              <a:buNone/>
              <a:defRPr sz="4200">
                <a:solidFill>
                  <a:schemeClr val="bg1"/>
                </a:solidFill>
                <a:latin typeface="Georgia" panose="02040502050405020303" pitchFamily="18" charset="0"/>
              </a:defRPr>
            </a:lvl2pPr>
            <a:lvl3pPr marL="914400" indent="0">
              <a:buNone/>
              <a:defRPr sz="4200">
                <a:solidFill>
                  <a:schemeClr val="bg1"/>
                </a:solidFill>
                <a:latin typeface="Georgia" panose="02040502050405020303" pitchFamily="18" charset="0"/>
              </a:defRPr>
            </a:lvl3pPr>
            <a:lvl4pPr marL="1371600" indent="0">
              <a:buNone/>
              <a:defRPr sz="4200">
                <a:solidFill>
                  <a:schemeClr val="bg1"/>
                </a:solidFill>
                <a:latin typeface="Georgia" panose="02040502050405020303" pitchFamily="18" charset="0"/>
              </a:defRPr>
            </a:lvl4pPr>
            <a:lvl5pPr marL="1828800" indent="0">
              <a:buNone/>
              <a:defRPr sz="4200">
                <a:solidFill>
                  <a:schemeClr val="bg1"/>
                </a:solidFill>
                <a:latin typeface="Georgia" panose="02040502050405020303" pitchFamily="18" charset="0"/>
              </a:defRPr>
            </a:lvl5pPr>
          </a:lstStyle>
          <a:p>
            <a:pPr>
              <a:lnSpc>
                <a:spcPct val="100000"/>
              </a:lnSpc>
            </a:pPr>
            <a:r>
              <a:rPr lang="en-US" sz="4200" baseline="0">
                <a:solidFill>
                  <a:schemeClr val="bg1"/>
                </a:solidFill>
                <a:latin typeface="Georgia" panose="02040502050405020303" pitchFamily="18" charset="0"/>
              </a:rPr>
              <a:t>Dynamic, experiential learning proven to change student lives</a:t>
            </a:r>
          </a:p>
        </p:txBody>
      </p:sp>
      <p:sp>
        <p:nvSpPr>
          <p:cNvPr id="5" name="Text Placeholder 7">
            <a:extLst>
              <a:ext uri="{FF2B5EF4-FFF2-40B4-BE49-F238E27FC236}">
                <a16:creationId xmlns:a16="http://schemas.microsoft.com/office/drawing/2014/main" id="{79AD69B5-B4FE-473D-37FB-D268AB703512}"/>
              </a:ext>
            </a:extLst>
          </p:cNvPr>
          <p:cNvSpPr>
            <a:spLocks noGrp="1"/>
          </p:cNvSpPr>
          <p:nvPr>
            <p:ph type="body" sz="quarter" idx="12"/>
          </p:nvPr>
        </p:nvSpPr>
        <p:spPr>
          <a:xfrm>
            <a:off x="600821" y="4027897"/>
            <a:ext cx="6110715" cy="1018147"/>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a:solidFill>
                  <a:srgbClr val="666666"/>
                </a:solidFill>
                <a:latin typeface="Arial" panose="020B0604020202020204" pitchFamily="34" charset="0"/>
                <a:cs typeface="Arial" panose="020B0604020202020204" pitchFamily="34" charset="0"/>
              </a:defRPr>
            </a:lvl1pPr>
            <a:lvl2pPr>
              <a:defRPr sz="2200">
                <a:solidFill>
                  <a:schemeClr val="bg1"/>
                </a:solidFill>
                <a:latin typeface="Arial" panose="020B0604020202020204" pitchFamily="34" charset="0"/>
                <a:cs typeface="Arial" panose="020B0604020202020204" pitchFamily="34" charset="0"/>
              </a:defRPr>
            </a:lvl2pPr>
            <a:lvl3pPr>
              <a:defRPr sz="2200">
                <a:solidFill>
                  <a:schemeClr val="bg1"/>
                </a:solidFill>
                <a:latin typeface="Arial" panose="020B0604020202020204" pitchFamily="34" charset="0"/>
                <a:cs typeface="Arial" panose="020B0604020202020204" pitchFamily="34" charset="0"/>
              </a:defRPr>
            </a:lvl3pPr>
            <a:lvl4pPr>
              <a:defRPr sz="2200">
                <a:solidFill>
                  <a:schemeClr val="bg1"/>
                </a:solidFill>
                <a:latin typeface="Arial" panose="020B0604020202020204" pitchFamily="34" charset="0"/>
                <a:cs typeface="Arial" panose="020B0604020202020204" pitchFamily="34" charset="0"/>
              </a:defRPr>
            </a:lvl4pPr>
            <a:lvl5pPr>
              <a:defRPr sz="220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800">
              <a:solidFill>
                <a:srgbClr val="666666"/>
              </a:solidFill>
            </a:endParaRPr>
          </a:p>
        </p:txBody>
      </p:sp>
    </p:spTree>
    <p:extLst>
      <p:ext uri="{BB962C8B-B14F-4D97-AF65-F5344CB8AC3E}">
        <p14:creationId xmlns:p14="http://schemas.microsoft.com/office/powerpoint/2010/main" val="3268115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F0C6BCE6-DBDA-4745-BF17-27075C93E1E6}"/>
              </a:ext>
            </a:extLst>
          </p:cNvPr>
          <p:cNvSpPr/>
          <p:nvPr userDrawn="1"/>
        </p:nvSpPr>
        <p:spPr>
          <a:xfrm>
            <a:off x="7644950" y="-646439"/>
            <a:ext cx="5760720" cy="6236137"/>
          </a:xfrm>
          <a:prstGeom prst="roundRect">
            <a:avLst>
              <a:gd name="adj" fmla="val 6942"/>
            </a:avLst>
          </a:prstGeom>
          <a:solidFill>
            <a:srgbClr val="009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3B91265F-107A-B94A-9C63-D1D578B4CDDC}"/>
              </a:ext>
            </a:extLst>
          </p:cNvPr>
          <p:cNvSpPr>
            <a:spLocks noGrp="1"/>
          </p:cNvSpPr>
          <p:nvPr>
            <p:ph type="title"/>
          </p:nvPr>
        </p:nvSpPr>
        <p:spPr>
          <a:xfrm>
            <a:off x="654914" y="335347"/>
            <a:ext cx="10515600" cy="597577"/>
          </a:xfrm>
          <a:prstGeom prst="rect">
            <a:avLst/>
          </a:prstGeom>
        </p:spPr>
        <p:txBody>
          <a:bodyPr/>
          <a:lstStyle>
            <a:lvl1pPr>
              <a:defRPr b="0"/>
            </a:lvl1pPr>
          </a:lstStyle>
          <a:p>
            <a:r>
              <a:rPr lang="en-US"/>
              <a:t>Click to edit Master title style</a:t>
            </a:r>
          </a:p>
        </p:txBody>
      </p:sp>
      <p:sp>
        <p:nvSpPr>
          <p:cNvPr id="12" name="audience (Accent)">
            <a:extLst>
              <a:ext uri="{FF2B5EF4-FFF2-40B4-BE49-F238E27FC236}">
                <a16:creationId xmlns:a16="http://schemas.microsoft.com/office/drawing/2014/main" id="{C4F08BA9-AA50-1648-A255-5CA95DEDD3DF}"/>
              </a:ext>
            </a:extLst>
          </p:cNvPr>
          <p:cNvSpPr txBox="1"/>
          <p:nvPr userDrawn="1"/>
        </p:nvSpPr>
        <p:spPr>
          <a:xfrm>
            <a:off x="11128008" y="6333524"/>
            <a:ext cx="694944" cy="286512"/>
          </a:xfrm>
          <a:prstGeom prst="rect">
            <a:avLst/>
          </a:prstGeom>
          <a:noFill/>
        </p:spPr>
        <p:txBody>
          <a:bodyPr vert="horz" rtlCol="0" anchor="t">
            <a:noAutofit/>
          </a:bodyPr>
          <a:lstStyle/>
          <a:p>
            <a:pPr marL="0" marR="0" lvl="0" indent="0" algn="r" defTabSz="965200" rtl="0" eaLnBrk="1" fontAlgn="base" latinLnBrk="0" hangingPunct="1">
              <a:lnSpc>
                <a:spcPct val="100000"/>
              </a:lnSpc>
              <a:spcBef>
                <a:spcPct val="0"/>
              </a:spcBef>
              <a:spcAft>
                <a:spcPct val="0"/>
              </a:spcAft>
              <a:buClrTx/>
              <a:buSzTx/>
              <a:buFontTx/>
              <a:buNone/>
              <a:tabLst/>
              <a:defRPr/>
            </a:pPr>
            <a:fld id="{8D2E3AEF-7DA9-A04D-B526-242E4340C88D}" type="slidenum">
              <a:rPr kumimoji="0" lang="en-US" sz="1200" b="0" i="0" u="none" strike="noStrike" kern="1200" cap="none" spc="0" normalizeH="0" baseline="0" noProof="0" smtClean="0">
                <a:ln>
                  <a:noFill/>
                </a:ln>
                <a:solidFill>
                  <a:schemeClr val="bg2"/>
                </a:solidFill>
                <a:effectLst/>
                <a:uLnTx/>
                <a:uFillTx/>
                <a:latin typeface="Arial" panose="020B0604020202020204" pitchFamily="34" charset="0"/>
                <a:ea typeface="+mn-ea"/>
                <a:cs typeface="Arial" charset="0"/>
              </a:rPr>
              <a:pPr marL="0" marR="0" lvl="0" indent="0" algn="r" defTabSz="965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chemeClr val="bg2"/>
              </a:solidFill>
              <a:effectLst/>
              <a:uLnTx/>
              <a:uFillTx/>
              <a:latin typeface="Arial" panose="020B0604020202020204" pitchFamily="34" charset="0"/>
              <a:ea typeface="+mn-ea"/>
              <a:cs typeface="Arial" charset="0"/>
            </a:endParaRPr>
          </a:p>
        </p:txBody>
      </p:sp>
      <p:sp>
        <p:nvSpPr>
          <p:cNvPr id="8" name="Content Placeholder 2">
            <a:extLst>
              <a:ext uri="{FF2B5EF4-FFF2-40B4-BE49-F238E27FC236}">
                <a16:creationId xmlns:a16="http://schemas.microsoft.com/office/drawing/2014/main" id="{3172A707-E992-0301-F811-C54C2F75F1FE}"/>
              </a:ext>
            </a:extLst>
          </p:cNvPr>
          <p:cNvSpPr>
            <a:spLocks noGrp="1"/>
          </p:cNvSpPr>
          <p:nvPr>
            <p:ph idx="10"/>
          </p:nvPr>
        </p:nvSpPr>
        <p:spPr>
          <a:xfrm>
            <a:off x="7959488" y="1299557"/>
            <a:ext cx="4000500" cy="923690"/>
          </a:xfrm>
          <a:prstGeom prst="rect">
            <a:avLst/>
          </a:prstGeom>
        </p:spPr>
        <p:txBody>
          <a:bodyPr>
            <a:normAutofit/>
          </a:bodyPr>
          <a:lstStyle>
            <a:lvl1pPr marL="0" indent="0">
              <a:lnSpc>
                <a:spcPct val="100000"/>
              </a:lnSpc>
              <a:buClr>
                <a:schemeClr val="accent1"/>
              </a:buClr>
              <a:buNone/>
              <a:defRPr sz="1900" b="1">
                <a:solidFill>
                  <a:schemeClr val="bg2"/>
                </a:solidFill>
                <a:latin typeface="Arial" panose="020B0604020202020204" pitchFamily="34" charset="0"/>
                <a:cs typeface="Arial" panose="020B0604020202020204" pitchFamily="34" charset="0"/>
              </a:defRPr>
            </a:lvl1pPr>
            <a:lvl2pPr marL="457200" indent="0">
              <a:buClr>
                <a:schemeClr val="accent1"/>
              </a:buClr>
              <a:buNone/>
              <a:defRPr/>
            </a:lvl2pPr>
            <a:lvl3pPr marL="914400" indent="0">
              <a:buClr>
                <a:schemeClr val="accent1"/>
              </a:buClr>
              <a:buNone/>
              <a:defRPr/>
            </a:lvl3pPr>
            <a:lvl4pPr marL="1371600" indent="0">
              <a:buClr>
                <a:schemeClr val="accent1"/>
              </a:buClr>
              <a:buNone/>
              <a:defRPr/>
            </a:lvl4pPr>
            <a:lvl5pPr marL="1828800" indent="0">
              <a:buClr>
                <a:schemeClr val="accent1"/>
              </a:buClr>
              <a:buNone/>
              <a:defRPr/>
            </a:lvl5pPr>
          </a:lstStyle>
          <a:p>
            <a:pPr lvl="0"/>
            <a:r>
              <a:rPr lang="en-US"/>
              <a:t>Click to edit Master text styles</a:t>
            </a:r>
          </a:p>
        </p:txBody>
      </p:sp>
      <p:sp>
        <p:nvSpPr>
          <p:cNvPr id="9" name="Text Placeholder 2">
            <a:extLst>
              <a:ext uri="{FF2B5EF4-FFF2-40B4-BE49-F238E27FC236}">
                <a16:creationId xmlns:a16="http://schemas.microsoft.com/office/drawing/2014/main" id="{10372E13-B8D1-27CA-DD97-EE4C8FD23C00}"/>
              </a:ext>
            </a:extLst>
          </p:cNvPr>
          <p:cNvSpPr>
            <a:spLocks noGrp="1"/>
          </p:cNvSpPr>
          <p:nvPr>
            <p:ph type="body" idx="1"/>
          </p:nvPr>
        </p:nvSpPr>
        <p:spPr>
          <a:xfrm>
            <a:off x="654913" y="1290003"/>
            <a:ext cx="6498921" cy="386397"/>
          </a:xfrm>
          <a:prstGeom prst="rect">
            <a:avLst/>
          </a:prstGeom>
        </p:spPr>
        <p:txBody>
          <a:bodyPr anchor="t">
            <a:normAutofit/>
          </a:bodyPr>
          <a:lstStyle>
            <a:lvl1pPr marL="0" marR="0" indent="0" algn="l" defTabSz="914400" rtl="0" eaLnBrk="1" fontAlgn="auto" latinLnBrk="0" hangingPunct="1">
              <a:lnSpc>
                <a:spcPct val="90000"/>
              </a:lnSpc>
              <a:spcBef>
                <a:spcPts val="1000"/>
              </a:spcBef>
              <a:spcAft>
                <a:spcPts val="0"/>
              </a:spcAft>
              <a:buClr>
                <a:srgbClr val="FAA519"/>
              </a:buClr>
              <a:buSzTx/>
              <a:buFont typeface="Wingdings" pitchFamily="2" charset="2"/>
              <a:buNone/>
              <a:tabLst/>
              <a:defRPr sz="1900" b="1">
                <a:solidFill>
                  <a:srgbClr val="0E94B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712887BF-5CE7-B4BB-3B92-5FC75B472AB9}"/>
              </a:ext>
            </a:extLst>
          </p:cNvPr>
          <p:cNvSpPr>
            <a:spLocks noGrp="1"/>
          </p:cNvSpPr>
          <p:nvPr>
            <p:ph sz="half" idx="2"/>
          </p:nvPr>
        </p:nvSpPr>
        <p:spPr>
          <a:xfrm>
            <a:off x="654914" y="1790930"/>
            <a:ext cx="6498921" cy="3684588"/>
          </a:xfrm>
          <a:prstGeom prst="rect">
            <a:avLst/>
          </a:prstGeom>
        </p:spPr>
        <p:txBody>
          <a:bodyPr/>
          <a:lstStyle>
            <a:lvl1pPr>
              <a:defRPr sz="19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38691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1.emf"/><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4.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2.png"/><Relationship Id="rId2" Type="http://schemas.openxmlformats.org/officeDocument/2006/relationships/slideLayout" Target="../slideLayouts/slideLayout16.xml"/><Relationship Id="rId16" Type="http://schemas.openxmlformats.org/officeDocument/2006/relationships/theme" Target="../theme/theme5.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2E00992-0976-C84F-9C8B-9EA7873B8F1B}"/>
              </a:ext>
            </a:extLst>
          </p:cNvPr>
          <p:cNvPicPr>
            <a:picLocks noChangeAspect="1"/>
          </p:cNvPicPr>
          <p:nvPr userDrawn="1"/>
        </p:nvPicPr>
        <p:blipFill>
          <a:blip r:embed="rId6"/>
          <a:stretch>
            <a:fillRect/>
          </a:stretch>
        </p:blipFill>
        <p:spPr>
          <a:xfrm>
            <a:off x="8732358" y="5827363"/>
            <a:ext cx="2906328" cy="625765"/>
          </a:xfrm>
          <a:prstGeom prst="rect">
            <a:avLst/>
          </a:prstGeom>
        </p:spPr>
      </p:pic>
    </p:spTree>
    <p:extLst>
      <p:ext uri="{BB962C8B-B14F-4D97-AF65-F5344CB8AC3E}">
        <p14:creationId xmlns:p14="http://schemas.microsoft.com/office/powerpoint/2010/main" val="3287742614"/>
      </p:ext>
    </p:extLst>
  </p:cSld>
  <p:clrMap bg1="lt1" tx1="dk1" bg2="lt2" tx2="dk2" accent1="accent1" accent2="accent2" accent3="accent3" accent4="accent4" accent5="accent5" accent6="accent6" hlink="hlink" folHlink="folHlink"/>
  <p:sldLayoutIdLst>
    <p:sldLayoutId id="2147483707" r:id="rId1"/>
    <p:sldLayoutId id="2147483757" r:id="rId2"/>
    <p:sldLayoutId id="2147483759" r:id="rId3"/>
    <p:sldLayoutId id="214748377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BAA5A88-6E7D-BADD-19A2-1B99634085FB}"/>
              </a:ext>
            </a:extLst>
          </p:cNvPr>
          <p:cNvGrpSpPr/>
          <p:nvPr userDrawn="1"/>
        </p:nvGrpSpPr>
        <p:grpSpPr>
          <a:xfrm rot="1176639">
            <a:off x="6460007" y="-5941362"/>
            <a:ext cx="8937078" cy="7970773"/>
            <a:chOff x="7302153" y="-3351546"/>
            <a:chExt cx="7008433" cy="6195363"/>
          </a:xfrm>
        </p:grpSpPr>
        <p:sp>
          <p:nvSpPr>
            <p:cNvPr id="10" name="Oval 9">
              <a:extLst>
                <a:ext uri="{FF2B5EF4-FFF2-40B4-BE49-F238E27FC236}">
                  <a16:creationId xmlns:a16="http://schemas.microsoft.com/office/drawing/2014/main" id="{486341D3-8361-97FA-3E39-A9EF4CA0FA21}"/>
                </a:ext>
              </a:extLst>
            </p:cNvPr>
            <p:cNvSpPr/>
            <p:nvPr userDrawn="1"/>
          </p:nvSpPr>
          <p:spPr>
            <a:xfrm>
              <a:off x="8167970" y="-3298799"/>
              <a:ext cx="6142616" cy="6142616"/>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674A4DF-9BF1-09AD-72FD-558A1D3271C1}"/>
                </a:ext>
              </a:extLst>
            </p:cNvPr>
            <p:cNvSpPr/>
            <p:nvPr userDrawn="1"/>
          </p:nvSpPr>
          <p:spPr>
            <a:xfrm>
              <a:off x="7302153" y="-3351546"/>
              <a:ext cx="6142616" cy="6142616"/>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C53284D0-99AC-060F-0A2D-38C57BF26646}"/>
              </a:ext>
            </a:extLst>
          </p:cNvPr>
          <p:cNvGrpSpPr/>
          <p:nvPr userDrawn="1"/>
        </p:nvGrpSpPr>
        <p:grpSpPr>
          <a:xfrm rot="21203185">
            <a:off x="9297592" y="5458419"/>
            <a:ext cx="6309808" cy="5237224"/>
            <a:chOff x="7525255" y="-3447662"/>
            <a:chExt cx="7285616" cy="6142616"/>
          </a:xfrm>
        </p:grpSpPr>
        <p:sp>
          <p:nvSpPr>
            <p:cNvPr id="14" name="Oval 13">
              <a:extLst>
                <a:ext uri="{FF2B5EF4-FFF2-40B4-BE49-F238E27FC236}">
                  <a16:creationId xmlns:a16="http://schemas.microsoft.com/office/drawing/2014/main" id="{18C5CF66-8AA0-9C7E-9153-5C6AE36F7DB2}"/>
                </a:ext>
              </a:extLst>
            </p:cNvPr>
            <p:cNvSpPr/>
            <p:nvPr userDrawn="1"/>
          </p:nvSpPr>
          <p:spPr>
            <a:xfrm>
              <a:off x="8668255" y="-3447662"/>
              <a:ext cx="6142616" cy="6142616"/>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15CB897-6005-11CF-4BDA-504A566FEE0C}"/>
                </a:ext>
              </a:extLst>
            </p:cNvPr>
            <p:cNvSpPr/>
            <p:nvPr userDrawn="1"/>
          </p:nvSpPr>
          <p:spPr>
            <a:xfrm>
              <a:off x="7525255" y="-3447662"/>
              <a:ext cx="6142616" cy="6142616"/>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49D194F7-47F6-0642-5FE8-4458C1792611}"/>
              </a:ext>
            </a:extLst>
          </p:cNvPr>
          <p:cNvPicPr>
            <a:picLocks noChangeAspect="1"/>
          </p:cNvPicPr>
          <p:nvPr userDrawn="1"/>
        </p:nvPicPr>
        <p:blipFill>
          <a:blip r:embed="rId4"/>
          <a:stretch>
            <a:fillRect/>
          </a:stretch>
        </p:blipFill>
        <p:spPr>
          <a:xfrm>
            <a:off x="9181208" y="475861"/>
            <a:ext cx="2581426" cy="555810"/>
          </a:xfrm>
          <a:prstGeom prst="rect">
            <a:avLst/>
          </a:prstGeom>
        </p:spPr>
      </p:pic>
    </p:spTree>
    <p:extLst>
      <p:ext uri="{BB962C8B-B14F-4D97-AF65-F5344CB8AC3E}">
        <p14:creationId xmlns:p14="http://schemas.microsoft.com/office/powerpoint/2010/main" val="2144331758"/>
      </p:ext>
    </p:extLst>
  </p:cSld>
  <p:clrMap bg1="lt1" tx1="dk1" bg2="lt2" tx2="dk2" accent1="accent1" accent2="accent2" accent3="accent3" accent4="accent4" accent5="accent5" accent6="accent6" hlink="hlink" folHlink="folHlink"/>
  <p:sldLayoutIdLst>
    <p:sldLayoutId id="2147483785" r:id="rId1"/>
    <p:sldLayoutId id="214748378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6F5576E-B42C-5166-B766-58FEA586ED5E}"/>
              </a:ext>
            </a:extLst>
          </p:cNvPr>
          <p:cNvGrpSpPr/>
          <p:nvPr userDrawn="1"/>
        </p:nvGrpSpPr>
        <p:grpSpPr>
          <a:xfrm rot="21203185">
            <a:off x="9307530" y="5448480"/>
            <a:ext cx="6309808" cy="5237224"/>
            <a:chOff x="7525255" y="-3447662"/>
            <a:chExt cx="7285616" cy="6142616"/>
          </a:xfrm>
        </p:grpSpPr>
        <p:sp>
          <p:nvSpPr>
            <p:cNvPr id="7" name="Oval 6">
              <a:extLst>
                <a:ext uri="{FF2B5EF4-FFF2-40B4-BE49-F238E27FC236}">
                  <a16:creationId xmlns:a16="http://schemas.microsoft.com/office/drawing/2014/main" id="{88A4C14C-B014-A9AB-9FCD-594A9E4E0C8E}"/>
                </a:ext>
              </a:extLst>
            </p:cNvPr>
            <p:cNvSpPr/>
            <p:nvPr userDrawn="1"/>
          </p:nvSpPr>
          <p:spPr>
            <a:xfrm>
              <a:off x="8668255" y="-3447662"/>
              <a:ext cx="6142616" cy="6142616"/>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73E070B-2512-6F84-D5C4-4F096E2535BA}"/>
                </a:ext>
              </a:extLst>
            </p:cNvPr>
            <p:cNvSpPr/>
            <p:nvPr userDrawn="1"/>
          </p:nvSpPr>
          <p:spPr>
            <a:xfrm>
              <a:off x="7525255" y="-3447662"/>
              <a:ext cx="6142616" cy="6142616"/>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AD99D76C-6897-A8F0-4A94-3A017B724226}"/>
              </a:ext>
            </a:extLst>
          </p:cNvPr>
          <p:cNvGrpSpPr/>
          <p:nvPr userDrawn="1"/>
        </p:nvGrpSpPr>
        <p:grpSpPr>
          <a:xfrm rot="580964">
            <a:off x="-2855551" y="-5719030"/>
            <a:ext cx="8437916" cy="6822404"/>
            <a:chOff x="7525255" y="-3447662"/>
            <a:chExt cx="7285616" cy="6142616"/>
          </a:xfrm>
        </p:grpSpPr>
        <p:sp>
          <p:nvSpPr>
            <p:cNvPr id="12" name="Oval 11">
              <a:extLst>
                <a:ext uri="{FF2B5EF4-FFF2-40B4-BE49-F238E27FC236}">
                  <a16:creationId xmlns:a16="http://schemas.microsoft.com/office/drawing/2014/main" id="{F9AC2354-FE8E-1F0B-00D5-8E124B9A6D3A}"/>
                </a:ext>
              </a:extLst>
            </p:cNvPr>
            <p:cNvSpPr/>
            <p:nvPr userDrawn="1"/>
          </p:nvSpPr>
          <p:spPr>
            <a:xfrm>
              <a:off x="8668255" y="-3447662"/>
              <a:ext cx="6142616" cy="6142616"/>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81045B5-18A4-69CD-578F-74C490054B32}"/>
                </a:ext>
              </a:extLst>
            </p:cNvPr>
            <p:cNvSpPr/>
            <p:nvPr userDrawn="1"/>
          </p:nvSpPr>
          <p:spPr>
            <a:xfrm>
              <a:off x="7525255" y="-3447662"/>
              <a:ext cx="6142616" cy="6142616"/>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F86EAFD0-196B-E45D-9A3B-ABFBAFDFA738}"/>
              </a:ext>
            </a:extLst>
          </p:cNvPr>
          <p:cNvPicPr>
            <a:picLocks noChangeAspect="1"/>
          </p:cNvPicPr>
          <p:nvPr userDrawn="1"/>
        </p:nvPicPr>
        <p:blipFill>
          <a:blip r:embed="rId5"/>
          <a:stretch>
            <a:fillRect/>
          </a:stretch>
        </p:blipFill>
        <p:spPr>
          <a:xfrm>
            <a:off x="695707" y="5595416"/>
            <a:ext cx="2581426" cy="555810"/>
          </a:xfrm>
          <a:prstGeom prst="rect">
            <a:avLst/>
          </a:prstGeom>
        </p:spPr>
      </p:pic>
    </p:spTree>
    <p:extLst>
      <p:ext uri="{BB962C8B-B14F-4D97-AF65-F5344CB8AC3E}">
        <p14:creationId xmlns:p14="http://schemas.microsoft.com/office/powerpoint/2010/main" val="3357410057"/>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97BE"/>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66F8EC9-9807-7C4D-AE06-A9C2A135294D}"/>
              </a:ext>
            </a:extLst>
          </p:cNvPr>
          <p:cNvGrpSpPr/>
          <p:nvPr userDrawn="1"/>
        </p:nvGrpSpPr>
        <p:grpSpPr>
          <a:xfrm rot="580964">
            <a:off x="6702182" y="-5726085"/>
            <a:ext cx="9290538" cy="8071606"/>
            <a:chOff x="7525255" y="-3447662"/>
            <a:chExt cx="7285616" cy="6142616"/>
          </a:xfrm>
        </p:grpSpPr>
        <p:sp>
          <p:nvSpPr>
            <p:cNvPr id="10" name="Oval 9">
              <a:extLst>
                <a:ext uri="{FF2B5EF4-FFF2-40B4-BE49-F238E27FC236}">
                  <a16:creationId xmlns:a16="http://schemas.microsoft.com/office/drawing/2014/main" id="{AA3777E7-13E7-124E-8D1D-93317A6221B6}"/>
                </a:ext>
              </a:extLst>
            </p:cNvPr>
            <p:cNvSpPr/>
            <p:nvPr userDrawn="1"/>
          </p:nvSpPr>
          <p:spPr>
            <a:xfrm>
              <a:off x="8668255" y="-3447662"/>
              <a:ext cx="6142616" cy="6142616"/>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E62E6E3-40B2-144D-BAC7-FF989BE6A225}"/>
                </a:ext>
              </a:extLst>
            </p:cNvPr>
            <p:cNvSpPr/>
            <p:nvPr userDrawn="1"/>
          </p:nvSpPr>
          <p:spPr>
            <a:xfrm>
              <a:off x="7525255" y="-3447662"/>
              <a:ext cx="6142616" cy="6142616"/>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84B6A721-967A-4F4E-A686-3BE3EF60E7A0}"/>
              </a:ext>
            </a:extLst>
          </p:cNvPr>
          <p:cNvGrpSpPr/>
          <p:nvPr userDrawn="1"/>
        </p:nvGrpSpPr>
        <p:grpSpPr>
          <a:xfrm rot="21203185">
            <a:off x="-1950850" y="5226828"/>
            <a:ext cx="6309808" cy="5237224"/>
            <a:chOff x="7525255" y="-3447662"/>
            <a:chExt cx="7285616" cy="6142616"/>
          </a:xfrm>
        </p:grpSpPr>
        <p:sp>
          <p:nvSpPr>
            <p:cNvPr id="13" name="Oval 12">
              <a:extLst>
                <a:ext uri="{FF2B5EF4-FFF2-40B4-BE49-F238E27FC236}">
                  <a16:creationId xmlns:a16="http://schemas.microsoft.com/office/drawing/2014/main" id="{3469F75A-344F-C944-BFC1-3C95850221B8}"/>
                </a:ext>
              </a:extLst>
            </p:cNvPr>
            <p:cNvSpPr/>
            <p:nvPr userDrawn="1"/>
          </p:nvSpPr>
          <p:spPr>
            <a:xfrm>
              <a:off x="8668255" y="-3447662"/>
              <a:ext cx="6142616" cy="6142616"/>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DFB4D09-759F-6949-A938-9B495E2A6F60}"/>
                </a:ext>
              </a:extLst>
            </p:cNvPr>
            <p:cNvSpPr/>
            <p:nvPr userDrawn="1"/>
          </p:nvSpPr>
          <p:spPr>
            <a:xfrm>
              <a:off x="7525255" y="-3447662"/>
              <a:ext cx="6142616" cy="6142616"/>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89882618"/>
      </p:ext>
    </p:extLst>
  </p:cSld>
  <p:clrMap bg1="lt1" tx1="dk1" bg2="lt2" tx2="dk2" accent1="accent1" accent2="accent2" accent3="accent3" accent4="accent4" accent5="accent5" accent6="accent6" hlink="hlink" folHlink="folHlink"/>
  <p:sldLayoutIdLst>
    <p:sldLayoutId id="2147483744" r:id="rId1"/>
    <p:sldLayoutId id="2147483746" r:id="rId2"/>
    <p:sldLayoutId id="2147483745" r:id="rId3"/>
    <p:sldLayoutId id="2147483769" r:id="rId4"/>
    <p:sldLayoutId id="214748379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0DC445C-F487-8A47-938D-15553910C200}"/>
              </a:ext>
            </a:extLst>
          </p:cNvPr>
          <p:cNvSpPr/>
          <p:nvPr userDrawn="1"/>
        </p:nvSpPr>
        <p:spPr>
          <a:xfrm>
            <a:off x="0" y="6275487"/>
            <a:ext cx="12192000" cy="387752"/>
          </a:xfrm>
          <a:prstGeom prst="rect">
            <a:avLst/>
          </a:prstGeom>
          <a:solidFill>
            <a:srgbClr val="FAA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C545B51-E8ED-5342-9527-7B3E8DB5D9D5}"/>
              </a:ext>
            </a:extLst>
          </p:cNvPr>
          <p:cNvPicPr>
            <a:picLocks noChangeAspect="1"/>
          </p:cNvPicPr>
          <p:nvPr userDrawn="1"/>
        </p:nvPicPr>
        <p:blipFill>
          <a:blip r:embed="rId17"/>
          <a:srcRect/>
          <a:stretch/>
        </p:blipFill>
        <p:spPr>
          <a:xfrm>
            <a:off x="811038" y="6351108"/>
            <a:ext cx="1224166" cy="272037"/>
          </a:xfrm>
          <a:prstGeom prst="rect">
            <a:avLst/>
          </a:prstGeom>
        </p:spPr>
      </p:pic>
    </p:spTree>
    <p:extLst>
      <p:ext uri="{BB962C8B-B14F-4D97-AF65-F5344CB8AC3E}">
        <p14:creationId xmlns:p14="http://schemas.microsoft.com/office/powerpoint/2010/main" val="2784599337"/>
      </p:ext>
    </p:extLst>
  </p:cSld>
  <p:clrMap bg1="lt1" tx1="dk1" bg2="lt2" tx2="dk2" accent1="accent1" accent2="accent2" accent3="accent3" accent4="accent4" accent5="accent5" accent6="accent6" hlink="hlink" folHlink="folHlink"/>
  <p:sldLayoutIdLst>
    <p:sldLayoutId id="2147483734" r:id="rId1"/>
    <p:sldLayoutId id="2147483775" r:id="rId2"/>
    <p:sldLayoutId id="2147483728" r:id="rId3"/>
    <p:sldLayoutId id="2147483774" r:id="rId4"/>
    <p:sldLayoutId id="2147483730" r:id="rId5"/>
    <p:sldLayoutId id="2147483776" r:id="rId6"/>
    <p:sldLayoutId id="2147483720" r:id="rId7"/>
    <p:sldLayoutId id="2147483771" r:id="rId8"/>
    <p:sldLayoutId id="2147483760" r:id="rId9"/>
    <p:sldLayoutId id="2147483729" r:id="rId10"/>
    <p:sldLayoutId id="2147483681" r:id="rId11"/>
    <p:sldLayoutId id="2147483747" r:id="rId12"/>
    <p:sldLayoutId id="2147483682" r:id="rId13"/>
    <p:sldLayoutId id="2147483748" r:id="rId14"/>
    <p:sldLayoutId id="2147483773" r:id="rId15"/>
  </p:sldLayoutIdLst>
  <p:txStyles>
    <p:titleStyle>
      <a:lvl1pPr algn="l" defTabSz="914400" rtl="0" eaLnBrk="1" latinLnBrk="0" hangingPunct="1">
        <a:lnSpc>
          <a:spcPct val="90000"/>
        </a:lnSpc>
        <a:spcBef>
          <a:spcPct val="0"/>
        </a:spcBef>
        <a:buNone/>
        <a:defRPr sz="3400" b="1" kern="1200">
          <a:solidFill>
            <a:schemeClr val="tx2"/>
          </a:solidFill>
          <a:latin typeface="Georgia" panose="02040502050405020303" pitchFamily="18"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FAA519"/>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AA519"/>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2781842"/>
      </p:ext>
    </p:extLst>
  </p:cSld>
  <p:clrMap bg1="lt1" tx1="dk1" bg2="lt2" tx2="dk2" accent1="accent1" accent2="accent2" accent3="accent3" accent4="accent4" accent5="accent5" accent6="accent6" hlink="hlink" folHlink="folHlink"/>
  <p:sldLayoutIdLst>
    <p:sldLayoutId id="214748371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53.emf"/><Relationship Id="rId7"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26.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emf"/></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19.jpeg"/><Relationship Id="rId21"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7.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16.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wo people looking at a phone&#10;&#10;Description automatically generated with medium confidence">
            <a:extLst>
              <a:ext uri="{FF2B5EF4-FFF2-40B4-BE49-F238E27FC236}">
                <a16:creationId xmlns:a16="http://schemas.microsoft.com/office/drawing/2014/main" id="{3F65790A-FAF1-C951-3148-41A56F4A38A5}"/>
              </a:ext>
            </a:extLst>
          </p:cNvPr>
          <p:cNvPicPr>
            <a:picLocks noChangeAspect="1"/>
          </p:cNvPicPr>
          <p:nvPr/>
        </p:nvPicPr>
        <p:blipFill>
          <a:blip r:embed="rId3"/>
          <a:stretch>
            <a:fillRect/>
          </a:stretch>
        </p:blipFill>
        <p:spPr>
          <a:xfrm>
            <a:off x="-6927" y="-6930"/>
            <a:ext cx="10328563" cy="6878944"/>
          </a:xfrm>
          <a:prstGeom prst="rect">
            <a:avLst/>
          </a:prstGeom>
        </p:spPr>
      </p:pic>
      <p:sp>
        <p:nvSpPr>
          <p:cNvPr id="8" name="Rectangle 7">
            <a:extLst>
              <a:ext uri="{FF2B5EF4-FFF2-40B4-BE49-F238E27FC236}">
                <a16:creationId xmlns:a16="http://schemas.microsoft.com/office/drawing/2014/main" id="{18CD597A-AE74-B747-230E-7CEE69686290}"/>
              </a:ext>
            </a:extLst>
          </p:cNvPr>
          <p:cNvSpPr/>
          <p:nvPr/>
        </p:nvSpPr>
        <p:spPr>
          <a:xfrm rot="16200000" flipV="1">
            <a:off x="5485726" y="137151"/>
            <a:ext cx="6857999" cy="6583693"/>
          </a:xfrm>
          <a:prstGeom prst="rect">
            <a:avLst/>
          </a:prstGeom>
          <a:gradFill>
            <a:gsLst>
              <a:gs pos="0">
                <a:schemeClr val="bg2">
                  <a:alpha val="0"/>
                </a:schemeClr>
              </a:gs>
              <a:gs pos="45000">
                <a:schemeClr val="bg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9B321A7F-F4F9-8B14-B5C7-B0B73C6C6C5E}"/>
              </a:ext>
            </a:extLst>
          </p:cNvPr>
          <p:cNvSpPr/>
          <p:nvPr/>
        </p:nvSpPr>
        <p:spPr>
          <a:xfrm>
            <a:off x="5449238" y="-2777877"/>
            <a:ext cx="7403055" cy="8131637"/>
          </a:xfrm>
          <a:prstGeom prst="roundRect">
            <a:avLst>
              <a:gd name="adj" fmla="val 9411"/>
            </a:avLst>
          </a:prstGeom>
          <a:solidFill>
            <a:srgbClr val="0E94B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E94BA"/>
              </a:highlight>
            </a:endParaRPr>
          </a:p>
        </p:txBody>
      </p:sp>
      <p:cxnSp>
        <p:nvCxnSpPr>
          <p:cNvPr id="6" name="Straight Connector 5">
            <a:extLst>
              <a:ext uri="{FF2B5EF4-FFF2-40B4-BE49-F238E27FC236}">
                <a16:creationId xmlns:a16="http://schemas.microsoft.com/office/drawing/2014/main" id="{F843E9DC-131B-E71A-CAAA-9A8D94C6EE0C}"/>
              </a:ext>
            </a:extLst>
          </p:cNvPr>
          <p:cNvCxnSpPr>
            <a:cxnSpLocks/>
          </p:cNvCxnSpPr>
          <p:nvPr/>
        </p:nvCxnSpPr>
        <p:spPr>
          <a:xfrm>
            <a:off x="6108500" y="1287942"/>
            <a:ext cx="553018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CA8254D-E01C-44E8-2083-2B21FB9A0580}"/>
              </a:ext>
            </a:extLst>
          </p:cNvPr>
          <p:cNvPicPr>
            <a:picLocks noChangeAspect="1"/>
          </p:cNvPicPr>
          <p:nvPr/>
        </p:nvPicPr>
        <p:blipFill>
          <a:blip r:embed="rId4"/>
          <a:stretch>
            <a:fillRect/>
          </a:stretch>
        </p:blipFill>
        <p:spPr>
          <a:xfrm>
            <a:off x="8732358" y="5827363"/>
            <a:ext cx="2906328" cy="625765"/>
          </a:xfrm>
          <a:prstGeom prst="rect">
            <a:avLst/>
          </a:prstGeom>
        </p:spPr>
      </p:pic>
      <p:sp>
        <p:nvSpPr>
          <p:cNvPr id="2" name="Text Placeholder 1">
            <a:extLst>
              <a:ext uri="{FF2B5EF4-FFF2-40B4-BE49-F238E27FC236}">
                <a16:creationId xmlns:a16="http://schemas.microsoft.com/office/drawing/2014/main" id="{0CBD06E9-D657-BAAB-545E-0846B4F3E6E8}"/>
              </a:ext>
            </a:extLst>
          </p:cNvPr>
          <p:cNvSpPr>
            <a:spLocks noGrp="1"/>
          </p:cNvSpPr>
          <p:nvPr>
            <p:ph type="body" sz="quarter" idx="11"/>
          </p:nvPr>
        </p:nvSpPr>
        <p:spPr>
          <a:xfrm>
            <a:off x="6012290" y="1555036"/>
            <a:ext cx="5626396" cy="2000251"/>
          </a:xfrm>
        </p:spPr>
        <p:txBody>
          <a:bodyPr/>
          <a:lstStyle/>
          <a:p>
            <a:r>
              <a:rPr lang="en-US" dirty="0"/>
              <a:t>Welcome to the </a:t>
            </a:r>
            <a:r>
              <a:rPr lang="en-US" i="1" dirty="0"/>
              <a:t>Dating Violence for Educators </a:t>
            </a:r>
            <a:r>
              <a:rPr lang="en-US" dirty="0"/>
              <a:t>Workshop</a:t>
            </a:r>
          </a:p>
        </p:txBody>
      </p:sp>
      <p:sp>
        <p:nvSpPr>
          <p:cNvPr id="3" name="Text Placeholder 2">
            <a:extLst>
              <a:ext uri="{FF2B5EF4-FFF2-40B4-BE49-F238E27FC236}">
                <a16:creationId xmlns:a16="http://schemas.microsoft.com/office/drawing/2014/main" id="{3FF85760-E3E8-3D52-376E-A6CB7AF9C234}"/>
              </a:ext>
            </a:extLst>
          </p:cNvPr>
          <p:cNvSpPr>
            <a:spLocks noGrp="1"/>
          </p:cNvSpPr>
          <p:nvPr>
            <p:ph type="body" sz="quarter" idx="12"/>
          </p:nvPr>
        </p:nvSpPr>
        <p:spPr>
          <a:xfrm>
            <a:off x="6011021" y="3858652"/>
            <a:ext cx="6110715" cy="1495103"/>
          </a:xfrm>
        </p:spPr>
        <p:txBody>
          <a:bodyPr/>
          <a:lstStyle/>
          <a:p>
            <a:r>
              <a:rPr lang="en-US" dirty="0"/>
              <a:t>Insert your name</a:t>
            </a:r>
            <a:br>
              <a:rPr lang="en-US" dirty="0"/>
            </a:br>
            <a:r>
              <a:rPr lang="en-US" dirty="0"/>
              <a:t>and contact information here</a:t>
            </a:r>
          </a:p>
        </p:txBody>
      </p:sp>
    </p:spTree>
    <p:extLst>
      <p:ext uri="{BB962C8B-B14F-4D97-AF65-F5344CB8AC3E}">
        <p14:creationId xmlns:p14="http://schemas.microsoft.com/office/powerpoint/2010/main" val="323416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9C740301-0E10-B8F1-A714-97C735B70D5D}"/>
              </a:ext>
            </a:extLst>
          </p:cNvPr>
          <p:cNvSpPr/>
          <p:nvPr/>
        </p:nvSpPr>
        <p:spPr>
          <a:xfrm>
            <a:off x="4483012" y="1469937"/>
            <a:ext cx="3202044" cy="4168864"/>
          </a:xfrm>
          <a:prstGeom prst="roundRect">
            <a:avLst>
              <a:gd name="adj" fmla="val 4508"/>
            </a:avLst>
          </a:prstGeom>
          <a:solidFill>
            <a:schemeClr val="bg2"/>
          </a:solidFill>
          <a:ln w="22225">
            <a:solidFill>
              <a:srgbClr val="FAA519">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E88E17D9-7D7C-0FF1-356A-B8E09F6CAA0F}"/>
              </a:ext>
            </a:extLst>
          </p:cNvPr>
          <p:cNvSpPr/>
          <p:nvPr userDrawn="1"/>
        </p:nvSpPr>
        <p:spPr>
          <a:xfrm>
            <a:off x="795962" y="1443650"/>
            <a:ext cx="3183902" cy="4234878"/>
          </a:xfrm>
          <a:prstGeom prst="roundRect">
            <a:avLst>
              <a:gd name="adj" fmla="val 4508"/>
            </a:avLst>
          </a:prstGeom>
          <a:solidFill>
            <a:schemeClr val="bg2"/>
          </a:solidFill>
          <a:ln w="22225">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D48273EA-B7BB-A070-6B1C-19783C6913D3}"/>
              </a:ext>
            </a:extLst>
          </p:cNvPr>
          <p:cNvSpPr/>
          <p:nvPr userDrawn="1"/>
        </p:nvSpPr>
        <p:spPr>
          <a:xfrm>
            <a:off x="8193358" y="1512999"/>
            <a:ext cx="3202044" cy="4111102"/>
          </a:xfrm>
          <a:prstGeom prst="roundRect">
            <a:avLst>
              <a:gd name="adj" fmla="val 4508"/>
            </a:avLst>
          </a:prstGeom>
          <a:solidFill>
            <a:schemeClr val="bg2"/>
          </a:solidFill>
          <a:ln w="22225">
            <a:solidFill>
              <a:srgbClr val="0097B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21">
            <a:extLst>
              <a:ext uri="{FF2B5EF4-FFF2-40B4-BE49-F238E27FC236}">
                <a16:creationId xmlns:a16="http://schemas.microsoft.com/office/drawing/2014/main" id="{102E647E-6892-F798-9EC3-DC31283E2846}"/>
              </a:ext>
            </a:extLst>
          </p:cNvPr>
          <p:cNvSpPr>
            <a:spLocks noGrp="1"/>
          </p:cNvSpPr>
          <p:nvPr>
            <p:ph type="title"/>
          </p:nvPr>
        </p:nvSpPr>
        <p:spPr/>
        <p:txBody>
          <a:bodyPr/>
          <a:lstStyle/>
          <a:p>
            <a:r>
              <a:rPr lang="en-US" dirty="0">
                <a:latin typeface="Georgia"/>
              </a:rPr>
              <a:t>Overview of </a:t>
            </a:r>
            <a:r>
              <a:rPr lang="en-US" i="1" dirty="0">
                <a:latin typeface="Georgia"/>
              </a:rPr>
              <a:t>Dating Violence for Educators</a:t>
            </a:r>
          </a:p>
        </p:txBody>
      </p:sp>
      <p:sp>
        <p:nvSpPr>
          <p:cNvPr id="4" name="Content Placeholder 3">
            <a:extLst>
              <a:ext uri="{FF2B5EF4-FFF2-40B4-BE49-F238E27FC236}">
                <a16:creationId xmlns:a16="http://schemas.microsoft.com/office/drawing/2014/main" id="{2A9E5D11-E9ED-B544-CB73-52EAD7A523BB}"/>
              </a:ext>
            </a:extLst>
          </p:cNvPr>
          <p:cNvSpPr>
            <a:spLocks noGrp="1"/>
          </p:cNvSpPr>
          <p:nvPr>
            <p:ph sz="half" idx="2"/>
          </p:nvPr>
        </p:nvSpPr>
        <p:spPr>
          <a:xfrm>
            <a:off x="8371601" y="4072305"/>
            <a:ext cx="2797142" cy="928547"/>
          </a:xfrm>
        </p:spPr>
        <p:txBody>
          <a:bodyPr/>
          <a:lstStyle/>
          <a:p>
            <a:r>
              <a:rPr lang="en-US" sz="2000" b="1" dirty="0">
                <a:solidFill>
                  <a:srgbClr val="0A3C55"/>
                </a:solidFill>
                <a:latin typeface="Helvetica Neue" panose="02000503000000020004" pitchFamily="2" charset="0"/>
                <a:ea typeface="Helvetica Neue" panose="02000503000000020004" pitchFamily="2" charset="0"/>
                <a:cs typeface="Helvetica Neue" panose="02000503000000020004" pitchFamily="2" charset="0"/>
              </a:rPr>
              <a:t>Talk with Jules,</a:t>
            </a:r>
            <a:br>
              <a:rPr lang="en-US" sz="2000" b="1" dirty="0">
                <a:solidFill>
                  <a:srgbClr val="0A3C55"/>
                </a:solidFill>
                <a:latin typeface="Helvetica Neue" panose="02000503000000020004" pitchFamily="2" charset="0"/>
                <a:ea typeface="Helvetica Neue" panose="02000503000000020004" pitchFamily="2" charset="0"/>
                <a:cs typeface="Helvetica Neue" panose="02000503000000020004" pitchFamily="2" charset="0"/>
              </a:rPr>
            </a:br>
            <a:r>
              <a:rPr lang="en-US" sz="2000" b="1" dirty="0">
                <a:solidFill>
                  <a:srgbClr val="0A3C55"/>
                </a:solidFill>
                <a:latin typeface="Helvetica Neue" panose="02000503000000020004" pitchFamily="2" charset="0"/>
                <a:ea typeface="Helvetica Neue" panose="02000503000000020004" pitchFamily="2" charset="0"/>
                <a:cs typeface="Helvetica Neue" panose="02000503000000020004" pitchFamily="2" charset="0"/>
              </a:rPr>
              <a:t>a student</a:t>
            </a:r>
            <a:endParaRPr lang="en-US" sz="2000" dirty="0">
              <a:solidFill>
                <a:srgbClr val="0A3C55"/>
              </a:solidFill>
            </a:endParaRPr>
          </a:p>
        </p:txBody>
      </p:sp>
      <p:sp>
        <p:nvSpPr>
          <p:cNvPr id="6" name="Content Placeholder 5">
            <a:extLst>
              <a:ext uri="{FF2B5EF4-FFF2-40B4-BE49-F238E27FC236}">
                <a16:creationId xmlns:a16="http://schemas.microsoft.com/office/drawing/2014/main" id="{88D49E1A-E512-B2AE-99CC-AE6EBA21A102}"/>
              </a:ext>
            </a:extLst>
          </p:cNvPr>
          <p:cNvSpPr>
            <a:spLocks noGrp="1"/>
          </p:cNvSpPr>
          <p:nvPr>
            <p:ph sz="half" idx="11"/>
          </p:nvPr>
        </p:nvSpPr>
        <p:spPr>
          <a:xfrm>
            <a:off x="4670458" y="4072305"/>
            <a:ext cx="2797142" cy="928547"/>
          </a:xfrm>
        </p:spPr>
        <p:txBody>
          <a:bodyPr/>
          <a:lstStyle/>
          <a:p>
            <a:r>
              <a:rPr lang="en-US" sz="2000" b="1" dirty="0">
                <a:solidFill>
                  <a:srgbClr val="0A3C55"/>
                </a:solidFill>
                <a:latin typeface="Helvetica Neue" panose="02000503000000020004" pitchFamily="2" charset="0"/>
                <a:ea typeface="Helvetica Neue" panose="02000503000000020004" pitchFamily="2" charset="0"/>
                <a:cs typeface="Helvetica Neue" panose="02000503000000020004" pitchFamily="2" charset="0"/>
              </a:rPr>
              <a:t>Talk with Octavia,</a:t>
            </a:r>
            <a:br>
              <a:rPr lang="en-US" sz="2000" b="1" dirty="0">
                <a:solidFill>
                  <a:srgbClr val="0A3C55"/>
                </a:solidFill>
                <a:latin typeface="Helvetica Neue" panose="02000503000000020004" pitchFamily="2" charset="0"/>
                <a:ea typeface="Helvetica Neue" panose="02000503000000020004" pitchFamily="2" charset="0"/>
                <a:cs typeface="Helvetica Neue" panose="02000503000000020004" pitchFamily="2" charset="0"/>
              </a:rPr>
            </a:br>
            <a:r>
              <a:rPr lang="en-US" sz="2000" b="1" dirty="0">
                <a:solidFill>
                  <a:srgbClr val="0A3C55"/>
                </a:solidFill>
                <a:latin typeface="Helvetica Neue" panose="02000503000000020004" pitchFamily="2" charset="0"/>
                <a:ea typeface="Helvetica Neue" panose="02000503000000020004" pitchFamily="2" charset="0"/>
                <a:cs typeface="Helvetica Neue" panose="02000503000000020004" pitchFamily="2" charset="0"/>
              </a:rPr>
              <a:t>a peer</a:t>
            </a:r>
            <a:endParaRPr lang="en-US" sz="2000" dirty="0">
              <a:solidFill>
                <a:srgbClr val="FAA519"/>
              </a:solidFill>
            </a:endParaRPr>
          </a:p>
        </p:txBody>
      </p:sp>
      <p:sp>
        <p:nvSpPr>
          <p:cNvPr id="8" name="Content Placeholder 7">
            <a:extLst>
              <a:ext uri="{FF2B5EF4-FFF2-40B4-BE49-F238E27FC236}">
                <a16:creationId xmlns:a16="http://schemas.microsoft.com/office/drawing/2014/main" id="{5CEA1450-D579-314E-8723-F9CB394C7B1B}"/>
              </a:ext>
            </a:extLst>
          </p:cNvPr>
          <p:cNvSpPr>
            <a:spLocks noGrp="1"/>
          </p:cNvSpPr>
          <p:nvPr>
            <p:ph sz="half" idx="13"/>
          </p:nvPr>
        </p:nvSpPr>
        <p:spPr>
          <a:xfrm>
            <a:off x="977938" y="4072305"/>
            <a:ext cx="2797142" cy="928547"/>
          </a:xfrm>
        </p:spPr>
        <p:txBody>
          <a:bodyPr/>
          <a:lstStyle/>
          <a:p>
            <a:r>
              <a:rPr lang="en-US" sz="2000" b="1" dirty="0">
                <a:solidFill>
                  <a:srgbClr val="0A3C55"/>
                </a:solidFill>
                <a:latin typeface="Helvetica Neue" panose="02000503000000020004" pitchFamily="2" charset="0"/>
                <a:ea typeface="Helvetica Neue" panose="02000503000000020004" pitchFamily="2" charset="0"/>
                <a:cs typeface="Helvetica Neue" panose="02000503000000020004" pitchFamily="2" charset="0"/>
              </a:rPr>
              <a:t>Learning content examining teen dating violence</a:t>
            </a:r>
            <a:endParaRPr lang="en-US" sz="2000" dirty="0">
              <a:solidFill>
                <a:srgbClr val="0A3C55"/>
              </a:solidFill>
            </a:endParaRPr>
          </a:p>
        </p:txBody>
      </p:sp>
      <p:pic>
        <p:nvPicPr>
          <p:cNvPr id="21" name="Picture 20">
            <a:extLst>
              <a:ext uri="{FF2B5EF4-FFF2-40B4-BE49-F238E27FC236}">
                <a16:creationId xmlns:a16="http://schemas.microsoft.com/office/drawing/2014/main" id="{1D50985C-F0B1-9139-0277-A77FF4563F0D}"/>
              </a:ext>
            </a:extLst>
          </p:cNvPr>
          <p:cNvPicPr>
            <a:picLocks noChangeAspect="1"/>
          </p:cNvPicPr>
          <p:nvPr/>
        </p:nvPicPr>
        <p:blipFill>
          <a:blip r:embed="rId3"/>
          <a:srcRect/>
          <a:stretch/>
        </p:blipFill>
        <p:spPr>
          <a:xfrm>
            <a:off x="5054045" y="1787183"/>
            <a:ext cx="2029968" cy="2029968"/>
          </a:xfrm>
          <a:prstGeom prst="rect">
            <a:avLst/>
          </a:prstGeom>
        </p:spPr>
      </p:pic>
      <p:pic>
        <p:nvPicPr>
          <p:cNvPr id="23" name="Picture 22">
            <a:extLst>
              <a:ext uri="{FF2B5EF4-FFF2-40B4-BE49-F238E27FC236}">
                <a16:creationId xmlns:a16="http://schemas.microsoft.com/office/drawing/2014/main" id="{1DD88902-84E7-186B-8810-99BDB124BE29}"/>
              </a:ext>
            </a:extLst>
          </p:cNvPr>
          <p:cNvPicPr>
            <a:picLocks noChangeAspect="1"/>
          </p:cNvPicPr>
          <p:nvPr/>
        </p:nvPicPr>
        <p:blipFill>
          <a:blip r:embed="rId4"/>
          <a:srcRect/>
          <a:stretch/>
        </p:blipFill>
        <p:spPr>
          <a:xfrm>
            <a:off x="8755188" y="1787183"/>
            <a:ext cx="2029968" cy="2029968"/>
          </a:xfrm>
          <a:prstGeom prst="rect">
            <a:avLst/>
          </a:prstGeom>
        </p:spPr>
      </p:pic>
      <p:sp>
        <p:nvSpPr>
          <p:cNvPr id="27" name="Oval 26">
            <a:extLst>
              <a:ext uri="{FF2B5EF4-FFF2-40B4-BE49-F238E27FC236}">
                <a16:creationId xmlns:a16="http://schemas.microsoft.com/office/drawing/2014/main" id="{0C71121E-6802-60F9-012A-D1CC85B56D8B}"/>
              </a:ext>
            </a:extLst>
          </p:cNvPr>
          <p:cNvSpPr/>
          <p:nvPr/>
        </p:nvSpPr>
        <p:spPr>
          <a:xfrm>
            <a:off x="1361525" y="1787183"/>
            <a:ext cx="2029968" cy="2029968"/>
          </a:xfrm>
          <a:prstGeom prst="ellipse">
            <a:avLst/>
          </a:prstGeom>
          <a:solidFill>
            <a:srgbClr val="0A3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0B6D447-DAA2-2DA7-3DA9-613DF42B50EE}"/>
              </a:ext>
            </a:extLst>
          </p:cNvPr>
          <p:cNvPicPr>
            <a:picLocks noChangeAspect="1"/>
          </p:cNvPicPr>
          <p:nvPr/>
        </p:nvPicPr>
        <p:blipFill>
          <a:blip r:embed="rId5"/>
          <a:stretch>
            <a:fillRect/>
          </a:stretch>
        </p:blipFill>
        <p:spPr>
          <a:xfrm>
            <a:off x="1539126" y="2476677"/>
            <a:ext cx="1674765" cy="753185"/>
          </a:xfrm>
          <a:prstGeom prst="rect">
            <a:avLst/>
          </a:prstGeom>
        </p:spPr>
      </p:pic>
    </p:spTree>
    <p:extLst>
      <p:ext uri="{BB962C8B-B14F-4D97-AF65-F5344CB8AC3E}">
        <p14:creationId xmlns:p14="http://schemas.microsoft.com/office/powerpoint/2010/main" val="212600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CCDB4-AAFC-944B-C221-0A3835255CFF}"/>
              </a:ext>
            </a:extLst>
          </p:cNvPr>
          <p:cNvSpPr>
            <a:spLocks noGrp="1"/>
          </p:cNvSpPr>
          <p:nvPr>
            <p:ph type="title"/>
          </p:nvPr>
        </p:nvSpPr>
        <p:spPr>
          <a:xfrm>
            <a:off x="654914" y="335347"/>
            <a:ext cx="8675203" cy="597577"/>
          </a:xfrm>
        </p:spPr>
        <p:txBody>
          <a:bodyPr lIns="91440" tIns="45720" rIns="91440" bIns="45720" anchor="t"/>
          <a:lstStyle/>
          <a:p>
            <a:r>
              <a:rPr lang="en-US" i="1" dirty="0">
                <a:latin typeface="Georgia"/>
                <a:cs typeface="Arial"/>
              </a:rPr>
              <a:t>Dating Violence Awareness for Educators  </a:t>
            </a:r>
            <a:r>
              <a:rPr lang="en-US" dirty="0">
                <a:latin typeface="Georgia"/>
                <a:cs typeface="Arial"/>
              </a:rPr>
              <a:t>Learning Goal + Objectives</a:t>
            </a:r>
            <a:endParaRPr lang="en-US" dirty="0"/>
          </a:p>
        </p:txBody>
      </p:sp>
      <p:sp>
        <p:nvSpPr>
          <p:cNvPr id="9" name="Text Placeholder 2">
            <a:extLst>
              <a:ext uri="{FF2B5EF4-FFF2-40B4-BE49-F238E27FC236}">
                <a16:creationId xmlns:a16="http://schemas.microsoft.com/office/drawing/2014/main" id="{815A0276-F011-B0BE-56CC-54148938D3D5}"/>
              </a:ext>
            </a:extLst>
          </p:cNvPr>
          <p:cNvSpPr>
            <a:spLocks noGrp="1"/>
          </p:cNvSpPr>
          <p:nvPr>
            <p:ph type="body" idx="1"/>
          </p:nvPr>
        </p:nvSpPr>
        <p:spPr>
          <a:xfrm>
            <a:off x="654913" y="1759341"/>
            <a:ext cx="5157787" cy="386397"/>
          </a:xfrm>
        </p:spPr>
        <p:txBody>
          <a:bodyPr lIns="91440" tIns="45720" rIns="91440" bIns="45720" anchor="t">
            <a:normAutofit/>
          </a:bodyPr>
          <a:lstStyle/>
          <a:p>
            <a:r>
              <a:rPr lang="en-US" dirty="0"/>
              <a:t>Learning Goal: </a:t>
            </a:r>
          </a:p>
        </p:txBody>
      </p:sp>
      <p:sp>
        <p:nvSpPr>
          <p:cNvPr id="11" name="Text Placeholder 4">
            <a:extLst>
              <a:ext uri="{FF2B5EF4-FFF2-40B4-BE49-F238E27FC236}">
                <a16:creationId xmlns:a16="http://schemas.microsoft.com/office/drawing/2014/main" id="{42F65682-4572-8EAF-572D-623149929735}"/>
              </a:ext>
            </a:extLst>
          </p:cNvPr>
          <p:cNvSpPr>
            <a:spLocks noGrp="1"/>
          </p:cNvSpPr>
          <p:nvPr>
            <p:ph type="body" idx="10"/>
          </p:nvPr>
        </p:nvSpPr>
        <p:spPr>
          <a:xfrm>
            <a:off x="4637024" y="1759341"/>
            <a:ext cx="5157787" cy="386397"/>
          </a:xfrm>
        </p:spPr>
        <p:txBody>
          <a:bodyPr lIns="91440" tIns="45720" rIns="91440" bIns="45720" anchor="t">
            <a:normAutofit/>
          </a:bodyPr>
          <a:lstStyle/>
          <a:p>
            <a:r>
              <a:rPr lang="en-US" dirty="0">
                <a:latin typeface="Arial"/>
                <a:cs typeface="Arial"/>
              </a:rPr>
              <a:t>Learning Objectives: </a:t>
            </a:r>
            <a:endParaRPr lang="en-US" dirty="0"/>
          </a:p>
        </p:txBody>
      </p:sp>
      <p:sp>
        <p:nvSpPr>
          <p:cNvPr id="13" name="Content Placeholder 5">
            <a:extLst>
              <a:ext uri="{FF2B5EF4-FFF2-40B4-BE49-F238E27FC236}">
                <a16:creationId xmlns:a16="http://schemas.microsoft.com/office/drawing/2014/main" id="{3CECC8A5-3740-A2CB-F9F4-49221D52E613}"/>
              </a:ext>
            </a:extLst>
          </p:cNvPr>
          <p:cNvSpPr>
            <a:spLocks noGrp="1"/>
          </p:cNvSpPr>
          <p:nvPr>
            <p:ph sz="half" idx="11"/>
          </p:nvPr>
        </p:nvSpPr>
        <p:spPr>
          <a:xfrm>
            <a:off x="4708145" y="2229788"/>
            <a:ext cx="6828942" cy="3684588"/>
          </a:xfrm>
        </p:spPr>
        <p:txBody>
          <a:bodyPr lIns="91440" tIns="45720" rIns="91440" bIns="45720" anchor="t"/>
          <a:lstStyle/>
          <a:p>
            <a:r>
              <a:rPr lang="en-US" sz="1700" dirty="0">
                <a:solidFill>
                  <a:srgbClr val="0A3C55"/>
                </a:solidFill>
                <a:latin typeface="Arial"/>
                <a:cs typeface="Arial"/>
              </a:rPr>
              <a:t>Identify signs of abusive relationships, including manipulation, control, verbal/mental/ emotional abuse, inappropriate physical and emotional boundaries ​</a:t>
            </a:r>
          </a:p>
          <a:p>
            <a:r>
              <a:rPr lang="en-US" sz="1700" dirty="0">
                <a:solidFill>
                  <a:srgbClr val="0A3C55"/>
                </a:solidFill>
                <a:latin typeface="Arial"/>
                <a:cs typeface="Arial"/>
              </a:rPr>
              <a:t>Gain or refine understanding of abusive behaviors in dating relationships​</a:t>
            </a:r>
          </a:p>
          <a:p>
            <a:r>
              <a:rPr lang="en-US" sz="1700" dirty="0">
                <a:solidFill>
                  <a:srgbClr val="0A3C55"/>
                </a:solidFill>
                <a:latin typeface="Arial"/>
                <a:cs typeface="Arial"/>
              </a:rPr>
              <a:t>Explore strategies and techniques for supportive conversations with students or coworkers relating to dating violence​ </a:t>
            </a:r>
          </a:p>
          <a:p>
            <a:r>
              <a:rPr lang="en-US" sz="1700" dirty="0">
                <a:solidFill>
                  <a:srgbClr val="0A3C55"/>
                </a:solidFill>
                <a:latin typeface="Arial"/>
                <a:cs typeface="Arial"/>
              </a:rPr>
              <a:t>Practice strategies and techniques for supportive conversations with students or coworkers relating to dating violence​ </a:t>
            </a:r>
          </a:p>
          <a:p>
            <a:r>
              <a:rPr lang="en-US" sz="1700" dirty="0">
                <a:solidFill>
                  <a:srgbClr val="0A3C55"/>
                </a:solidFill>
                <a:latin typeface="Arial"/>
                <a:cs typeface="Arial"/>
              </a:rPr>
              <a:t>Identify local and national resources for referral or reporting </a:t>
            </a:r>
          </a:p>
          <a:p>
            <a:r>
              <a:rPr lang="en-US" sz="1700" dirty="0">
                <a:solidFill>
                  <a:srgbClr val="0A3C55"/>
                </a:solidFill>
                <a:latin typeface="Arial"/>
                <a:cs typeface="Arial"/>
              </a:rPr>
              <a:t>Determine the difference between the characteristics of healthy versus unhealthy relationships </a:t>
            </a:r>
            <a:endParaRPr lang="en-US" sz="1700" dirty="0"/>
          </a:p>
        </p:txBody>
      </p:sp>
      <p:sp>
        <p:nvSpPr>
          <p:cNvPr id="7" name="Content Placeholder 3">
            <a:extLst>
              <a:ext uri="{FF2B5EF4-FFF2-40B4-BE49-F238E27FC236}">
                <a16:creationId xmlns:a16="http://schemas.microsoft.com/office/drawing/2014/main" id="{EBB66841-BDEC-2D25-4815-D89BFFEAEC77}"/>
              </a:ext>
            </a:extLst>
          </p:cNvPr>
          <p:cNvSpPr txBox="1">
            <a:spLocks/>
          </p:cNvSpPr>
          <p:nvPr/>
        </p:nvSpPr>
        <p:spPr>
          <a:xfrm>
            <a:off x="654913" y="2229788"/>
            <a:ext cx="3757067" cy="336019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FAA519"/>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AA519"/>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200" dirty="0">
                <a:solidFill>
                  <a:srgbClr val="0A3C55"/>
                </a:solidFill>
                <a:latin typeface="Helvetica Neue"/>
                <a:cs typeface="Arial"/>
              </a:rPr>
              <a:t>Learners will gain awareness, knowledge, skill, and self-confidence to identify teen dating violence, and have a trauma-informed disclosure conversation with a student.</a:t>
            </a:r>
          </a:p>
        </p:txBody>
      </p:sp>
    </p:spTree>
    <p:extLst>
      <p:ext uri="{BB962C8B-B14F-4D97-AF65-F5344CB8AC3E}">
        <p14:creationId xmlns:p14="http://schemas.microsoft.com/office/powerpoint/2010/main" val="202498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1125DD-534E-5850-776A-435F9BA74DF9}"/>
              </a:ext>
            </a:extLst>
          </p:cNvPr>
          <p:cNvSpPr>
            <a:spLocks noGrp="1"/>
          </p:cNvSpPr>
          <p:nvPr>
            <p:ph type="body" sz="quarter" idx="11"/>
          </p:nvPr>
        </p:nvSpPr>
        <p:spPr/>
        <p:txBody>
          <a:bodyPr/>
          <a:lstStyle/>
          <a:p>
            <a:r>
              <a:rPr lang="en-US" dirty="0"/>
              <a:t>Take the Simulation:</a:t>
            </a:r>
            <a:br>
              <a:rPr lang="en-US" dirty="0"/>
            </a:br>
            <a:r>
              <a:rPr lang="en-US" dirty="0" err="1"/>
              <a:t>www.KognitoCampus.com</a:t>
            </a:r>
            <a:endParaRPr lang="en-US" dirty="0"/>
          </a:p>
        </p:txBody>
      </p:sp>
      <p:sp>
        <p:nvSpPr>
          <p:cNvPr id="3" name="Text Placeholder 2">
            <a:extLst>
              <a:ext uri="{FF2B5EF4-FFF2-40B4-BE49-F238E27FC236}">
                <a16:creationId xmlns:a16="http://schemas.microsoft.com/office/drawing/2014/main" id="{9F1CCFC6-452D-649C-E853-E640E33EAA31}"/>
              </a:ext>
            </a:extLst>
          </p:cNvPr>
          <p:cNvSpPr>
            <a:spLocks noGrp="1"/>
          </p:cNvSpPr>
          <p:nvPr>
            <p:ph type="body" sz="quarter" idx="12"/>
          </p:nvPr>
        </p:nvSpPr>
        <p:spPr>
          <a:xfrm>
            <a:off x="831849" y="3866385"/>
            <a:ext cx="9875775" cy="633412"/>
          </a:xfrm>
        </p:spPr>
        <p:txBody>
          <a:bodyPr/>
          <a:lstStyle/>
          <a:p>
            <a:r>
              <a:rPr lang="en-US" dirty="0"/>
              <a:t>For technical support or any questions about your simulation, please contact Kognito at </a:t>
            </a:r>
            <a:r>
              <a:rPr lang="en-US" u="sng" dirty="0" err="1"/>
              <a:t>support@kognito.com</a:t>
            </a:r>
            <a:r>
              <a:rPr lang="en-US" u="sng" dirty="0"/>
              <a:t> </a:t>
            </a:r>
            <a:r>
              <a:rPr lang="en-US" dirty="0"/>
              <a:t>or 646-923-8632</a:t>
            </a:r>
          </a:p>
          <a:p>
            <a:endParaRPr lang="en-US" dirty="0"/>
          </a:p>
          <a:p>
            <a:endParaRPr lang="en-US" dirty="0"/>
          </a:p>
        </p:txBody>
      </p:sp>
      <p:sp>
        <p:nvSpPr>
          <p:cNvPr id="4" name="audience (Accent)">
            <a:extLst>
              <a:ext uri="{FF2B5EF4-FFF2-40B4-BE49-F238E27FC236}">
                <a16:creationId xmlns:a16="http://schemas.microsoft.com/office/drawing/2014/main" id="{12076066-FD1E-F445-7C2E-4F5BC34D36FE}"/>
              </a:ext>
            </a:extLst>
          </p:cNvPr>
          <p:cNvSpPr txBox="1"/>
          <p:nvPr/>
        </p:nvSpPr>
        <p:spPr>
          <a:xfrm>
            <a:off x="11128008" y="6333524"/>
            <a:ext cx="694944" cy="286512"/>
          </a:xfrm>
          <a:prstGeom prst="rect">
            <a:avLst/>
          </a:prstGeom>
          <a:noFill/>
        </p:spPr>
        <p:txBody>
          <a:bodyPr vert="horz" rtlCol="0" anchor="t">
            <a:noAutofit/>
          </a:bodyPr>
          <a:lstStyle/>
          <a:p>
            <a:pPr marL="0" marR="0" lvl="0" indent="0" algn="r" defTabSz="965200" rtl="0" eaLnBrk="1" fontAlgn="base" latinLnBrk="0" hangingPunct="1">
              <a:lnSpc>
                <a:spcPct val="100000"/>
              </a:lnSpc>
              <a:spcBef>
                <a:spcPct val="0"/>
              </a:spcBef>
              <a:spcAft>
                <a:spcPct val="0"/>
              </a:spcAft>
              <a:buClrTx/>
              <a:buSzTx/>
              <a:buFontTx/>
              <a:buNone/>
              <a:tabLst/>
              <a:defRPr/>
            </a:pPr>
            <a:fld id="{8D2E3AEF-7DA9-A04D-B526-242E4340C88D}" type="slidenum">
              <a:rPr kumimoji="0" lang="en-US" sz="1200" b="0" i="0" u="none" strike="noStrike" kern="1200" cap="none" spc="0" normalizeH="0" baseline="0" noProof="0" smtClean="0">
                <a:ln>
                  <a:noFill/>
                </a:ln>
                <a:solidFill>
                  <a:schemeClr val="bg2"/>
                </a:solidFill>
                <a:effectLst/>
                <a:uLnTx/>
                <a:uFillTx/>
                <a:latin typeface="Arial" panose="020B0604020202020204" pitchFamily="34" charset="0"/>
                <a:ea typeface="+mn-ea"/>
                <a:cs typeface="Arial" charset="0"/>
              </a:rPr>
              <a:pPr marL="0" marR="0" lvl="0" indent="0" algn="r" defTabSz="9652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schemeClr val="bg2"/>
              </a:solidFill>
              <a:effectLst/>
              <a:uLnTx/>
              <a:uFillTx/>
              <a:latin typeface="Arial" panose="020B0604020202020204" pitchFamily="34" charset="0"/>
              <a:ea typeface="+mn-ea"/>
              <a:cs typeface="Arial" charset="0"/>
            </a:endParaRPr>
          </a:p>
        </p:txBody>
      </p:sp>
    </p:spTree>
    <p:extLst>
      <p:ext uri="{BB962C8B-B14F-4D97-AF65-F5344CB8AC3E}">
        <p14:creationId xmlns:p14="http://schemas.microsoft.com/office/powerpoint/2010/main" val="3199330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8E86737-2D93-4689-2087-BA00AC951464}"/>
              </a:ext>
            </a:extLst>
          </p:cNvPr>
          <p:cNvGrpSpPr/>
          <p:nvPr/>
        </p:nvGrpSpPr>
        <p:grpSpPr>
          <a:xfrm rot="3660000" flipH="1">
            <a:off x="6610247" y="-5655419"/>
            <a:ext cx="8807921" cy="8355324"/>
            <a:chOff x="-2948321" y="-6848006"/>
            <a:chExt cx="8807921" cy="8355324"/>
          </a:xfrm>
        </p:grpSpPr>
        <p:sp>
          <p:nvSpPr>
            <p:cNvPr id="19" name="Oval 18">
              <a:extLst>
                <a:ext uri="{FF2B5EF4-FFF2-40B4-BE49-F238E27FC236}">
                  <a16:creationId xmlns:a16="http://schemas.microsoft.com/office/drawing/2014/main" id="{5A29C2A9-0326-1A80-588E-7A11D26A90A5}"/>
                </a:ext>
              </a:extLst>
            </p:cNvPr>
            <p:cNvSpPr/>
            <p:nvPr/>
          </p:nvSpPr>
          <p:spPr>
            <a:xfrm rot="1176639">
              <a:off x="-1973398" y="-6395592"/>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Oval 20">
              <a:extLst>
                <a:ext uri="{FF2B5EF4-FFF2-40B4-BE49-F238E27FC236}">
                  <a16:creationId xmlns:a16="http://schemas.microsoft.com/office/drawing/2014/main" id="{F0074404-395D-1F6D-5E51-4FDE99374638}"/>
                </a:ext>
              </a:extLst>
            </p:cNvPr>
            <p:cNvSpPr/>
            <p:nvPr/>
          </p:nvSpPr>
          <p:spPr>
            <a:xfrm rot="1176639">
              <a:off x="-2948321" y="-6848006"/>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0" name="Rounded Rectangle 9">
            <a:extLst>
              <a:ext uri="{FF2B5EF4-FFF2-40B4-BE49-F238E27FC236}">
                <a16:creationId xmlns:a16="http://schemas.microsoft.com/office/drawing/2014/main" id="{E88E17D9-7D7C-0FF1-356A-B8E09F6CAA0F}"/>
              </a:ext>
            </a:extLst>
          </p:cNvPr>
          <p:cNvSpPr/>
          <p:nvPr userDrawn="1"/>
        </p:nvSpPr>
        <p:spPr>
          <a:xfrm>
            <a:off x="795962" y="1124712"/>
            <a:ext cx="5177482" cy="4873752"/>
          </a:xfrm>
          <a:prstGeom prst="roundRect">
            <a:avLst>
              <a:gd name="adj" fmla="val 4508"/>
            </a:avLst>
          </a:prstGeom>
          <a:solidFill>
            <a:schemeClr val="bg2"/>
          </a:solidFill>
          <a:ln w="22225">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D48273EA-B7BB-A070-6B1C-19783C6913D3}"/>
              </a:ext>
            </a:extLst>
          </p:cNvPr>
          <p:cNvSpPr/>
          <p:nvPr userDrawn="1"/>
        </p:nvSpPr>
        <p:spPr>
          <a:xfrm>
            <a:off x="6217920" y="1128812"/>
            <a:ext cx="5177482" cy="4869364"/>
          </a:xfrm>
          <a:prstGeom prst="roundRect">
            <a:avLst>
              <a:gd name="adj" fmla="val 4508"/>
            </a:avLst>
          </a:prstGeom>
          <a:solidFill>
            <a:schemeClr val="bg2"/>
          </a:solidFill>
          <a:ln w="22225">
            <a:solidFill>
              <a:srgbClr val="0097B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21">
            <a:extLst>
              <a:ext uri="{FF2B5EF4-FFF2-40B4-BE49-F238E27FC236}">
                <a16:creationId xmlns:a16="http://schemas.microsoft.com/office/drawing/2014/main" id="{102E647E-6892-F798-9EC3-DC31283E2846}"/>
              </a:ext>
            </a:extLst>
          </p:cNvPr>
          <p:cNvSpPr>
            <a:spLocks noGrp="1"/>
          </p:cNvSpPr>
          <p:nvPr>
            <p:ph type="title"/>
          </p:nvPr>
        </p:nvSpPr>
        <p:spPr/>
        <p:txBody>
          <a:bodyPr/>
          <a:lstStyle/>
          <a:p>
            <a:r>
              <a:rPr lang="en-US" i="1" dirty="0">
                <a:latin typeface="Georgia"/>
              </a:rPr>
              <a:t>Dating Violence for Educators</a:t>
            </a:r>
          </a:p>
        </p:txBody>
      </p:sp>
      <p:sp>
        <p:nvSpPr>
          <p:cNvPr id="8" name="Content Placeholder 7">
            <a:extLst>
              <a:ext uri="{FF2B5EF4-FFF2-40B4-BE49-F238E27FC236}">
                <a16:creationId xmlns:a16="http://schemas.microsoft.com/office/drawing/2014/main" id="{5CEA1450-D579-314E-8723-F9CB394C7B1B}"/>
              </a:ext>
            </a:extLst>
          </p:cNvPr>
          <p:cNvSpPr>
            <a:spLocks noGrp="1"/>
          </p:cNvSpPr>
          <p:nvPr>
            <p:ph sz="half" idx="13"/>
          </p:nvPr>
        </p:nvSpPr>
        <p:spPr>
          <a:xfrm>
            <a:off x="1002456" y="1319961"/>
            <a:ext cx="4764494" cy="344247"/>
          </a:xfrm>
        </p:spPr>
        <p:txBody>
          <a:bodyPr/>
          <a:lstStyle/>
          <a:p>
            <a:r>
              <a:rPr lang="en-US" sz="3200" b="1" dirty="0">
                <a:solidFill>
                  <a:srgbClr val="0A3C55"/>
                </a:solidFill>
                <a:latin typeface="Helvetica Neue" panose="02000503000000020004" pitchFamily="2" charset="0"/>
                <a:ea typeface="Helvetica Neue" panose="02000503000000020004" pitchFamily="2" charset="0"/>
                <a:cs typeface="Helvetica Neue" panose="02000503000000020004" pitchFamily="2" charset="0"/>
              </a:rPr>
              <a:t>Octavia</a:t>
            </a:r>
            <a:endParaRPr lang="en-US" sz="3200" dirty="0">
              <a:solidFill>
                <a:srgbClr val="0A3C55"/>
              </a:solidFill>
            </a:endParaRPr>
          </a:p>
        </p:txBody>
      </p:sp>
      <p:sp>
        <p:nvSpPr>
          <p:cNvPr id="9" name="Content Placeholder 7">
            <a:extLst>
              <a:ext uri="{FF2B5EF4-FFF2-40B4-BE49-F238E27FC236}">
                <a16:creationId xmlns:a16="http://schemas.microsoft.com/office/drawing/2014/main" id="{BAF3B4DA-32C5-23D7-CFBC-9D09919B0417}"/>
              </a:ext>
            </a:extLst>
          </p:cNvPr>
          <p:cNvSpPr txBox="1">
            <a:spLocks/>
          </p:cNvSpPr>
          <p:nvPr/>
        </p:nvSpPr>
        <p:spPr>
          <a:xfrm>
            <a:off x="6425050" y="1319961"/>
            <a:ext cx="4764494" cy="344247"/>
          </a:xfrm>
          <a:prstGeom prst="rect">
            <a:avLst/>
          </a:prstGeom>
        </p:spPr>
        <p:txBody>
          <a:bodyPr/>
          <a:lstStyle>
            <a:lvl1pPr marL="0" indent="0" algn="l" defTabSz="914400" rtl="0" eaLnBrk="1" latinLnBrk="0" hangingPunct="1">
              <a:lnSpc>
                <a:spcPct val="90000"/>
              </a:lnSpc>
              <a:spcBef>
                <a:spcPts val="1000"/>
              </a:spcBef>
              <a:buClr>
                <a:srgbClr val="FAA519"/>
              </a:buClr>
              <a:buFont typeface="Arial" panose="020B0604020202020204" pitchFamily="34" charset="0"/>
              <a:buNone/>
              <a:defRPr sz="16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rgbClr val="FAA519"/>
              </a:buClr>
              <a:buFont typeface="Arial" panose="020B0604020202020204" pitchFamily="34" charset="0"/>
              <a:buNone/>
              <a:defRPr sz="16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rgbClr val="FAA519"/>
              </a:buClr>
              <a:buFont typeface="Arial" panose="020B0604020202020204" pitchFamily="34" charset="0"/>
              <a:buNone/>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rgbClr val="FAA519"/>
              </a:buClr>
              <a:buFont typeface="Arial" panose="020B0604020202020204" pitchFamily="34" charset="0"/>
              <a:buNone/>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rgbClr val="FAA519"/>
              </a:buClr>
              <a:buFont typeface="Arial" panose="020B0604020202020204" pitchFamily="34" charset="0"/>
              <a:buNone/>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solidFill>
                  <a:srgbClr val="0A3C55"/>
                </a:solidFill>
                <a:latin typeface="Helvetica Neue" panose="02000503000000020004" pitchFamily="2" charset="0"/>
                <a:ea typeface="Helvetica Neue" panose="02000503000000020004" pitchFamily="2" charset="0"/>
                <a:cs typeface="Helvetica Neue" panose="02000503000000020004" pitchFamily="2" charset="0"/>
              </a:rPr>
              <a:t>Jules</a:t>
            </a:r>
            <a:endParaRPr lang="en-US" sz="3200" dirty="0">
              <a:solidFill>
                <a:srgbClr val="0A3C55"/>
              </a:solidFill>
            </a:endParaRPr>
          </a:p>
        </p:txBody>
      </p:sp>
      <p:sp>
        <p:nvSpPr>
          <p:cNvPr id="13" name="Content Placeholder 5">
            <a:extLst>
              <a:ext uri="{FF2B5EF4-FFF2-40B4-BE49-F238E27FC236}">
                <a16:creationId xmlns:a16="http://schemas.microsoft.com/office/drawing/2014/main" id="{BE42FDCD-C1E4-AADD-0C06-FA21830742AD}"/>
              </a:ext>
            </a:extLst>
          </p:cNvPr>
          <p:cNvSpPr txBox="1">
            <a:spLocks/>
          </p:cNvSpPr>
          <p:nvPr/>
        </p:nvSpPr>
        <p:spPr>
          <a:xfrm>
            <a:off x="1002456" y="2642498"/>
            <a:ext cx="4764494" cy="2377676"/>
          </a:xfrm>
          <a:prstGeom prst="rect">
            <a:avLst/>
          </a:prstGeom>
        </p:spPr>
        <p:txBody>
          <a:bodyPr lIns="91440" tIns="45720" rIns="91440" bIns="45720" anchor="t"/>
          <a:lstStyle>
            <a:lvl1pPr marL="0" indent="0" algn="l" defTabSz="914400" rtl="0" eaLnBrk="1" latinLnBrk="0" hangingPunct="1">
              <a:lnSpc>
                <a:spcPct val="90000"/>
              </a:lnSpc>
              <a:spcBef>
                <a:spcPts val="1000"/>
              </a:spcBef>
              <a:buClr>
                <a:srgbClr val="FAA519"/>
              </a:buClr>
              <a:buFont typeface="Arial" panose="020B0604020202020204" pitchFamily="34" charset="0"/>
              <a:buNone/>
              <a:defRPr sz="16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rgbClr val="FAA519"/>
              </a:buClr>
              <a:buFont typeface="Arial" panose="020B0604020202020204" pitchFamily="34" charset="0"/>
              <a:buNone/>
              <a:defRPr sz="16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rgbClr val="FAA519"/>
              </a:buClr>
              <a:buFont typeface="Arial" panose="020B0604020202020204" pitchFamily="34" charset="0"/>
              <a:buNone/>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rgbClr val="FAA519"/>
              </a:buClr>
              <a:buFont typeface="Arial" panose="020B0604020202020204" pitchFamily="34" charset="0"/>
              <a:buNone/>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rgbClr val="FAA519"/>
              </a:buClr>
              <a:buFont typeface="Arial" panose="020B0604020202020204" pitchFamily="34" charset="0"/>
              <a:buNone/>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itchFamily="2" charset="2"/>
              <a:buChar char="§"/>
            </a:pPr>
            <a:r>
              <a:rPr lang="en-US" sz="2200" dirty="0">
                <a:solidFill>
                  <a:srgbClr val="0A3C55"/>
                </a:solidFill>
                <a:latin typeface="Arial"/>
                <a:cs typeface="Arial"/>
              </a:rPr>
              <a:t>A peer</a:t>
            </a:r>
          </a:p>
          <a:p>
            <a:pPr marL="285750" indent="-285750">
              <a:buFont typeface="Wingdings" pitchFamily="2" charset="2"/>
              <a:buChar char="§"/>
            </a:pPr>
            <a:r>
              <a:rPr lang="en-US" sz="2200" dirty="0">
                <a:solidFill>
                  <a:srgbClr val="0A3C55"/>
                </a:solidFill>
                <a:latin typeface="Arial"/>
                <a:cs typeface="Arial"/>
              </a:rPr>
              <a:t>She’s concerned about a student and wants to talk to you privately about it.</a:t>
            </a:r>
            <a:endParaRPr lang="en-US" sz="2200" dirty="0"/>
          </a:p>
        </p:txBody>
      </p:sp>
      <p:sp>
        <p:nvSpPr>
          <p:cNvPr id="14" name="Content Placeholder 5">
            <a:extLst>
              <a:ext uri="{FF2B5EF4-FFF2-40B4-BE49-F238E27FC236}">
                <a16:creationId xmlns:a16="http://schemas.microsoft.com/office/drawing/2014/main" id="{B4DB1802-85EF-CF8F-6690-2224AC49B869}"/>
              </a:ext>
            </a:extLst>
          </p:cNvPr>
          <p:cNvSpPr txBox="1">
            <a:spLocks/>
          </p:cNvSpPr>
          <p:nvPr/>
        </p:nvSpPr>
        <p:spPr>
          <a:xfrm>
            <a:off x="6461424" y="2642498"/>
            <a:ext cx="4764494" cy="2377676"/>
          </a:xfrm>
          <a:prstGeom prst="rect">
            <a:avLst/>
          </a:prstGeom>
        </p:spPr>
        <p:txBody>
          <a:bodyPr lIns="91440" tIns="45720" rIns="91440" bIns="45720" anchor="t"/>
          <a:lstStyle>
            <a:lvl1pPr marL="0" indent="0" algn="l" defTabSz="914400" rtl="0" eaLnBrk="1" latinLnBrk="0" hangingPunct="1">
              <a:lnSpc>
                <a:spcPct val="90000"/>
              </a:lnSpc>
              <a:spcBef>
                <a:spcPts val="1000"/>
              </a:spcBef>
              <a:buClr>
                <a:srgbClr val="FAA519"/>
              </a:buClr>
              <a:buFont typeface="Arial" panose="020B0604020202020204" pitchFamily="34" charset="0"/>
              <a:buNone/>
              <a:defRPr sz="16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rgbClr val="FAA519"/>
              </a:buClr>
              <a:buFont typeface="Arial" panose="020B0604020202020204" pitchFamily="34" charset="0"/>
              <a:buNone/>
              <a:defRPr sz="16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rgbClr val="FAA519"/>
              </a:buClr>
              <a:buFont typeface="Arial" panose="020B0604020202020204" pitchFamily="34" charset="0"/>
              <a:buNone/>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rgbClr val="FAA519"/>
              </a:buClr>
              <a:buFont typeface="Arial" panose="020B0604020202020204" pitchFamily="34" charset="0"/>
              <a:buNone/>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rgbClr val="FAA519"/>
              </a:buClr>
              <a:buFont typeface="Arial" panose="020B0604020202020204" pitchFamily="34" charset="0"/>
              <a:buNone/>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itchFamily="2" charset="2"/>
              <a:buChar char="§"/>
            </a:pPr>
            <a:r>
              <a:rPr lang="en-US" sz="2200" dirty="0">
                <a:solidFill>
                  <a:srgbClr val="0A3C55"/>
                </a:solidFill>
                <a:latin typeface="Arial"/>
                <a:cs typeface="Arial"/>
              </a:rPr>
              <a:t>A student</a:t>
            </a:r>
          </a:p>
          <a:p>
            <a:pPr marL="285750" indent="-285750">
              <a:buFont typeface="Wingdings" pitchFamily="2" charset="2"/>
              <a:buChar char="§"/>
            </a:pPr>
            <a:r>
              <a:rPr lang="en-US" sz="2200" dirty="0">
                <a:solidFill>
                  <a:srgbClr val="0A3C55"/>
                </a:solidFill>
                <a:latin typeface="Arial"/>
                <a:cs typeface="Arial"/>
              </a:rPr>
              <a:t>Wants to talk to you about group assignments because she’s uncomfortable with a person in your class.</a:t>
            </a:r>
            <a:endParaRPr lang="en-US" sz="2200" dirty="0"/>
          </a:p>
        </p:txBody>
      </p:sp>
    </p:spTree>
    <p:extLst>
      <p:ext uri="{BB962C8B-B14F-4D97-AF65-F5344CB8AC3E}">
        <p14:creationId xmlns:p14="http://schemas.microsoft.com/office/powerpoint/2010/main" val="66646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8E86737-2D93-4689-2087-BA00AC951464}"/>
              </a:ext>
            </a:extLst>
          </p:cNvPr>
          <p:cNvGrpSpPr/>
          <p:nvPr/>
        </p:nvGrpSpPr>
        <p:grpSpPr>
          <a:xfrm rot="3660000" flipH="1">
            <a:off x="6610247" y="-5655419"/>
            <a:ext cx="8807921" cy="8355324"/>
            <a:chOff x="-2948321" y="-6848006"/>
            <a:chExt cx="8807921" cy="8355324"/>
          </a:xfrm>
        </p:grpSpPr>
        <p:sp>
          <p:nvSpPr>
            <p:cNvPr id="19" name="Oval 18">
              <a:extLst>
                <a:ext uri="{FF2B5EF4-FFF2-40B4-BE49-F238E27FC236}">
                  <a16:creationId xmlns:a16="http://schemas.microsoft.com/office/drawing/2014/main" id="{5A29C2A9-0326-1A80-588E-7A11D26A90A5}"/>
                </a:ext>
              </a:extLst>
            </p:cNvPr>
            <p:cNvSpPr/>
            <p:nvPr/>
          </p:nvSpPr>
          <p:spPr>
            <a:xfrm rot="1176639">
              <a:off x="-1973398" y="-6395592"/>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Oval 20">
              <a:extLst>
                <a:ext uri="{FF2B5EF4-FFF2-40B4-BE49-F238E27FC236}">
                  <a16:creationId xmlns:a16="http://schemas.microsoft.com/office/drawing/2014/main" id="{F0074404-395D-1F6D-5E51-4FDE99374638}"/>
                </a:ext>
              </a:extLst>
            </p:cNvPr>
            <p:cNvSpPr/>
            <p:nvPr/>
          </p:nvSpPr>
          <p:spPr>
            <a:xfrm rot="1176639">
              <a:off x="-2948321" y="-6848006"/>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2" name="Title 21">
            <a:extLst>
              <a:ext uri="{FF2B5EF4-FFF2-40B4-BE49-F238E27FC236}">
                <a16:creationId xmlns:a16="http://schemas.microsoft.com/office/drawing/2014/main" id="{102E647E-6892-F798-9EC3-DC31283E2846}"/>
              </a:ext>
            </a:extLst>
          </p:cNvPr>
          <p:cNvSpPr>
            <a:spLocks noGrp="1"/>
          </p:cNvSpPr>
          <p:nvPr>
            <p:ph type="title"/>
          </p:nvPr>
        </p:nvSpPr>
        <p:spPr/>
        <p:txBody>
          <a:bodyPr/>
          <a:lstStyle/>
          <a:p>
            <a:r>
              <a:rPr lang="en-US" i="1" dirty="0">
                <a:latin typeface="Georgia"/>
              </a:rPr>
              <a:t>Dating Violence for Educators</a:t>
            </a:r>
          </a:p>
        </p:txBody>
      </p:sp>
      <p:sp>
        <p:nvSpPr>
          <p:cNvPr id="2" name="Rounded Rectangle 1">
            <a:extLst>
              <a:ext uri="{FF2B5EF4-FFF2-40B4-BE49-F238E27FC236}">
                <a16:creationId xmlns:a16="http://schemas.microsoft.com/office/drawing/2014/main" id="{D70B6A61-C57E-302A-4A61-44B590B4D603}"/>
              </a:ext>
            </a:extLst>
          </p:cNvPr>
          <p:cNvSpPr/>
          <p:nvPr/>
        </p:nvSpPr>
        <p:spPr>
          <a:xfrm>
            <a:off x="4483012" y="1469937"/>
            <a:ext cx="3202044" cy="4168864"/>
          </a:xfrm>
          <a:prstGeom prst="roundRect">
            <a:avLst>
              <a:gd name="adj" fmla="val 4508"/>
            </a:avLst>
          </a:prstGeom>
          <a:solidFill>
            <a:schemeClr val="bg2"/>
          </a:solidFill>
          <a:ln w="22225">
            <a:solidFill>
              <a:srgbClr val="FAA519">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9D8AD557-5DF1-7600-F54A-F6350E488F52}"/>
              </a:ext>
            </a:extLst>
          </p:cNvPr>
          <p:cNvSpPr/>
          <p:nvPr/>
        </p:nvSpPr>
        <p:spPr>
          <a:xfrm>
            <a:off x="795962" y="1443650"/>
            <a:ext cx="3183902" cy="4234878"/>
          </a:xfrm>
          <a:prstGeom prst="roundRect">
            <a:avLst>
              <a:gd name="adj" fmla="val 4508"/>
            </a:avLst>
          </a:prstGeom>
          <a:solidFill>
            <a:schemeClr val="bg2"/>
          </a:solidFill>
          <a:ln w="22225">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707F2794-B643-A5B2-E87E-72F5EEF05BD5}"/>
              </a:ext>
            </a:extLst>
          </p:cNvPr>
          <p:cNvSpPr/>
          <p:nvPr/>
        </p:nvSpPr>
        <p:spPr>
          <a:xfrm>
            <a:off x="8193358" y="1512999"/>
            <a:ext cx="3202044" cy="4111102"/>
          </a:xfrm>
          <a:prstGeom prst="roundRect">
            <a:avLst>
              <a:gd name="adj" fmla="val 4508"/>
            </a:avLst>
          </a:prstGeom>
          <a:solidFill>
            <a:schemeClr val="bg2"/>
          </a:solidFill>
          <a:ln w="22225">
            <a:solidFill>
              <a:srgbClr val="0097B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9BAC029-FEB3-07CA-EA79-E2A0AAF8A530}"/>
              </a:ext>
            </a:extLst>
          </p:cNvPr>
          <p:cNvSpPr/>
          <p:nvPr/>
        </p:nvSpPr>
        <p:spPr>
          <a:xfrm>
            <a:off x="1599252" y="1937426"/>
            <a:ext cx="1572743" cy="1572743"/>
          </a:xfrm>
          <a:prstGeom prst="ellipse">
            <a:avLst/>
          </a:prstGeom>
          <a:solidFill>
            <a:srgbClr val="84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A79892F-1B0F-C16B-6283-3A26905DF9FF}"/>
              </a:ext>
            </a:extLst>
          </p:cNvPr>
          <p:cNvSpPr txBox="1"/>
          <p:nvPr/>
        </p:nvSpPr>
        <p:spPr>
          <a:xfrm>
            <a:off x="1754700" y="2298676"/>
            <a:ext cx="1234305" cy="830997"/>
          </a:xfrm>
          <a:prstGeom prst="rect">
            <a:avLst/>
          </a:prstGeom>
          <a:noFill/>
        </p:spPr>
        <p:txBody>
          <a:bodyPr wrap="square">
            <a:spAutoFit/>
          </a:bodyPr>
          <a:lstStyle/>
          <a:p>
            <a:pPr lvl="0" algn="ctr">
              <a:lnSpc>
                <a:spcPct val="100000"/>
              </a:lnSpc>
              <a:spcBef>
                <a:spcPts val="0"/>
              </a:spcBef>
              <a:spcAft>
                <a:spcPts val="0"/>
              </a:spcAft>
              <a:buNone/>
            </a:pPr>
            <a:r>
              <a:rPr lang="en-US" sz="4800" b="1" i="0" u="none" strike="noStrike" noProof="0" dirty="0">
                <a:solidFill>
                  <a:schemeClr val="bg2"/>
                </a:solidFill>
                <a:latin typeface="Georgia" panose="02040502050405020303" pitchFamily="18" charset="0"/>
              </a:rPr>
              <a:t>?</a:t>
            </a:r>
            <a:endParaRPr lang="en-US" sz="4800" dirty="0">
              <a:solidFill>
                <a:schemeClr val="bg2"/>
              </a:solidFill>
              <a:latin typeface="Georgia" panose="02040502050405020303" pitchFamily="18" charset="0"/>
            </a:endParaRPr>
          </a:p>
        </p:txBody>
      </p:sp>
      <p:sp>
        <p:nvSpPr>
          <p:cNvPr id="7" name="Content Placeholder 3">
            <a:extLst>
              <a:ext uri="{FF2B5EF4-FFF2-40B4-BE49-F238E27FC236}">
                <a16:creationId xmlns:a16="http://schemas.microsoft.com/office/drawing/2014/main" id="{F2BF5D9A-717C-FEC1-CE26-5A70D5E70D54}"/>
              </a:ext>
            </a:extLst>
          </p:cNvPr>
          <p:cNvSpPr txBox="1">
            <a:spLocks/>
          </p:cNvSpPr>
          <p:nvPr/>
        </p:nvSpPr>
        <p:spPr>
          <a:xfrm>
            <a:off x="918432" y="3817046"/>
            <a:ext cx="2934385" cy="147531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FAA519"/>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AA519"/>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200" dirty="0">
                <a:solidFill>
                  <a:srgbClr val="0A3C55"/>
                </a:solidFill>
                <a:latin typeface="Helvetica Neue"/>
                <a:cs typeface="Arial"/>
              </a:rPr>
              <a:t>How similar are these conversations to those you’ve had in real life?</a:t>
            </a:r>
          </a:p>
        </p:txBody>
      </p:sp>
      <p:sp>
        <p:nvSpPr>
          <p:cNvPr id="8" name="Oval 7">
            <a:extLst>
              <a:ext uri="{FF2B5EF4-FFF2-40B4-BE49-F238E27FC236}">
                <a16:creationId xmlns:a16="http://schemas.microsoft.com/office/drawing/2014/main" id="{2D9DEB90-AD7E-32CC-316F-CCB36D01BB4D}"/>
              </a:ext>
            </a:extLst>
          </p:cNvPr>
          <p:cNvSpPr/>
          <p:nvPr/>
        </p:nvSpPr>
        <p:spPr>
          <a:xfrm>
            <a:off x="5309628" y="1937426"/>
            <a:ext cx="1572743" cy="1572743"/>
          </a:xfrm>
          <a:prstGeom prst="ellipse">
            <a:avLst/>
          </a:prstGeom>
          <a:solidFill>
            <a:srgbClr val="FAA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5E36F0B-4E7A-ADFD-5519-C4BFD651FF91}"/>
              </a:ext>
            </a:extLst>
          </p:cNvPr>
          <p:cNvSpPr txBox="1"/>
          <p:nvPr/>
        </p:nvSpPr>
        <p:spPr>
          <a:xfrm>
            <a:off x="5465076" y="2298676"/>
            <a:ext cx="1234305" cy="830997"/>
          </a:xfrm>
          <a:prstGeom prst="rect">
            <a:avLst/>
          </a:prstGeom>
          <a:noFill/>
        </p:spPr>
        <p:txBody>
          <a:bodyPr wrap="square">
            <a:spAutoFit/>
          </a:bodyPr>
          <a:lstStyle/>
          <a:p>
            <a:pPr lvl="0" algn="ctr">
              <a:lnSpc>
                <a:spcPct val="100000"/>
              </a:lnSpc>
              <a:spcBef>
                <a:spcPts val="0"/>
              </a:spcBef>
              <a:spcAft>
                <a:spcPts val="0"/>
              </a:spcAft>
              <a:buNone/>
            </a:pPr>
            <a:r>
              <a:rPr lang="en-US" sz="4800" b="1" i="0" u="none" strike="noStrike" noProof="0" dirty="0">
                <a:solidFill>
                  <a:schemeClr val="bg2"/>
                </a:solidFill>
                <a:latin typeface="Georgia" panose="02040502050405020303" pitchFamily="18" charset="0"/>
              </a:rPr>
              <a:t>?</a:t>
            </a:r>
            <a:endParaRPr lang="en-US" sz="4800" dirty="0">
              <a:solidFill>
                <a:schemeClr val="bg2"/>
              </a:solidFill>
              <a:latin typeface="Georgia" panose="02040502050405020303" pitchFamily="18" charset="0"/>
            </a:endParaRPr>
          </a:p>
        </p:txBody>
      </p:sp>
      <p:sp>
        <p:nvSpPr>
          <p:cNvPr id="10" name="Oval 9">
            <a:extLst>
              <a:ext uri="{FF2B5EF4-FFF2-40B4-BE49-F238E27FC236}">
                <a16:creationId xmlns:a16="http://schemas.microsoft.com/office/drawing/2014/main" id="{01A4CCE1-A045-5492-047E-F9EB5F1976C7}"/>
              </a:ext>
            </a:extLst>
          </p:cNvPr>
          <p:cNvSpPr/>
          <p:nvPr/>
        </p:nvSpPr>
        <p:spPr>
          <a:xfrm>
            <a:off x="9020003" y="1937426"/>
            <a:ext cx="1572743" cy="1572743"/>
          </a:xfrm>
          <a:prstGeom prst="ellipse">
            <a:avLst/>
          </a:prstGeom>
          <a:solidFill>
            <a:srgbClr val="0E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82E2076-8F37-D0BE-93A7-9A7BEE9380C2}"/>
              </a:ext>
            </a:extLst>
          </p:cNvPr>
          <p:cNvSpPr txBox="1"/>
          <p:nvPr/>
        </p:nvSpPr>
        <p:spPr>
          <a:xfrm>
            <a:off x="9175451" y="2298676"/>
            <a:ext cx="1234305" cy="830997"/>
          </a:xfrm>
          <a:prstGeom prst="rect">
            <a:avLst/>
          </a:prstGeom>
          <a:noFill/>
        </p:spPr>
        <p:txBody>
          <a:bodyPr wrap="square">
            <a:spAutoFit/>
          </a:bodyPr>
          <a:lstStyle/>
          <a:p>
            <a:pPr lvl="0" algn="ctr">
              <a:lnSpc>
                <a:spcPct val="100000"/>
              </a:lnSpc>
              <a:spcBef>
                <a:spcPts val="0"/>
              </a:spcBef>
              <a:spcAft>
                <a:spcPts val="0"/>
              </a:spcAft>
              <a:buNone/>
            </a:pPr>
            <a:r>
              <a:rPr lang="en-US" sz="4800" b="1" i="0" u="none" strike="noStrike" noProof="0" dirty="0">
                <a:solidFill>
                  <a:schemeClr val="bg2"/>
                </a:solidFill>
                <a:latin typeface="Georgia" panose="02040502050405020303" pitchFamily="18" charset="0"/>
              </a:rPr>
              <a:t>?</a:t>
            </a:r>
            <a:endParaRPr lang="en-US" sz="4800" dirty="0">
              <a:solidFill>
                <a:schemeClr val="bg2"/>
              </a:solidFill>
              <a:latin typeface="Georgia" panose="02040502050405020303" pitchFamily="18" charset="0"/>
            </a:endParaRPr>
          </a:p>
        </p:txBody>
      </p:sp>
      <p:sp>
        <p:nvSpPr>
          <p:cNvPr id="12" name="Content Placeholder 3">
            <a:extLst>
              <a:ext uri="{FF2B5EF4-FFF2-40B4-BE49-F238E27FC236}">
                <a16:creationId xmlns:a16="http://schemas.microsoft.com/office/drawing/2014/main" id="{D1226EE2-73F4-FCDC-2A00-F70ED463F15D}"/>
              </a:ext>
            </a:extLst>
          </p:cNvPr>
          <p:cNvSpPr txBox="1">
            <a:spLocks/>
          </p:cNvSpPr>
          <p:nvPr/>
        </p:nvSpPr>
        <p:spPr>
          <a:xfrm>
            <a:off x="4628807" y="3817046"/>
            <a:ext cx="2934385" cy="147531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FAA519"/>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AA519"/>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200" dirty="0">
                <a:solidFill>
                  <a:srgbClr val="0A3C55"/>
                </a:solidFill>
                <a:latin typeface="Helvetica Neue"/>
                <a:cs typeface="Arial"/>
              </a:rPr>
              <a:t>Did you try novel approaches in these conversations?</a:t>
            </a:r>
          </a:p>
        </p:txBody>
      </p:sp>
      <p:sp>
        <p:nvSpPr>
          <p:cNvPr id="13" name="Content Placeholder 3">
            <a:extLst>
              <a:ext uri="{FF2B5EF4-FFF2-40B4-BE49-F238E27FC236}">
                <a16:creationId xmlns:a16="http://schemas.microsoft.com/office/drawing/2014/main" id="{E63BA066-65D7-A886-46D5-CAE774E3ADE0}"/>
              </a:ext>
            </a:extLst>
          </p:cNvPr>
          <p:cNvSpPr txBox="1">
            <a:spLocks/>
          </p:cNvSpPr>
          <p:nvPr/>
        </p:nvSpPr>
        <p:spPr>
          <a:xfrm>
            <a:off x="8316887" y="3817046"/>
            <a:ext cx="2934385" cy="147531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FAA519"/>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AA519"/>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200" dirty="0">
                <a:solidFill>
                  <a:srgbClr val="0A3C55"/>
                </a:solidFill>
                <a:latin typeface="Helvetica Neue"/>
                <a:cs typeface="Arial"/>
              </a:rPr>
              <a:t>Did you try novel approaches in these conversations?</a:t>
            </a:r>
          </a:p>
        </p:txBody>
      </p:sp>
    </p:spTree>
    <p:extLst>
      <p:ext uri="{BB962C8B-B14F-4D97-AF65-F5344CB8AC3E}">
        <p14:creationId xmlns:p14="http://schemas.microsoft.com/office/powerpoint/2010/main" val="31535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CCDB4-AAFC-944B-C221-0A3835255CFF}"/>
              </a:ext>
            </a:extLst>
          </p:cNvPr>
          <p:cNvSpPr>
            <a:spLocks noGrp="1"/>
          </p:cNvSpPr>
          <p:nvPr>
            <p:ph type="title"/>
          </p:nvPr>
        </p:nvSpPr>
        <p:spPr>
          <a:xfrm>
            <a:off x="654914" y="335347"/>
            <a:ext cx="7475626" cy="597577"/>
          </a:xfrm>
        </p:spPr>
        <p:txBody>
          <a:bodyPr lIns="91440" tIns="45720" rIns="91440" bIns="45720" anchor="t"/>
          <a:lstStyle/>
          <a:p>
            <a:r>
              <a:rPr lang="en-US" dirty="0">
                <a:latin typeface="Georgia"/>
                <a:cs typeface="Arial"/>
              </a:rPr>
              <a:t>Best practices for talking with a peer about a student who may be experiencing dating violence</a:t>
            </a:r>
          </a:p>
        </p:txBody>
      </p:sp>
      <p:sp>
        <p:nvSpPr>
          <p:cNvPr id="10" name="Content Placeholder 3">
            <a:extLst>
              <a:ext uri="{FF2B5EF4-FFF2-40B4-BE49-F238E27FC236}">
                <a16:creationId xmlns:a16="http://schemas.microsoft.com/office/drawing/2014/main" id="{E3AFDE03-88AA-A7A7-F90D-92D18162F819}"/>
              </a:ext>
            </a:extLst>
          </p:cNvPr>
          <p:cNvSpPr>
            <a:spLocks noGrp="1"/>
          </p:cNvSpPr>
          <p:nvPr>
            <p:ph sz="half" idx="2"/>
          </p:nvPr>
        </p:nvSpPr>
        <p:spPr>
          <a:xfrm>
            <a:off x="614274" y="2089626"/>
            <a:ext cx="5347614" cy="3684588"/>
          </a:xfrm>
        </p:spPr>
        <p:txBody>
          <a:bodyPr lIns="91440" tIns="45720" rIns="91440" bIns="45720" anchor="t"/>
          <a:lstStyle/>
          <a:p>
            <a:r>
              <a:rPr lang="en-US" dirty="0">
                <a:solidFill>
                  <a:srgbClr val="0A3C55"/>
                </a:solidFill>
                <a:latin typeface="Helvetica Neue"/>
                <a:cs typeface="Arial"/>
              </a:rPr>
              <a:t>Understand the warning signs your peer is noticing more specifically.</a:t>
            </a:r>
          </a:p>
          <a:p>
            <a:r>
              <a:rPr lang="en-US" dirty="0">
                <a:solidFill>
                  <a:srgbClr val="0A3C55"/>
                </a:solidFill>
                <a:latin typeface="Helvetica Neue"/>
                <a:cs typeface="Arial"/>
              </a:rPr>
              <a:t>Validate their concerns.</a:t>
            </a:r>
          </a:p>
          <a:p>
            <a:r>
              <a:rPr lang="en-US" dirty="0">
                <a:solidFill>
                  <a:srgbClr val="0A3C55"/>
                </a:solidFill>
                <a:latin typeface="Helvetica Neue"/>
                <a:cs typeface="Arial"/>
              </a:rPr>
              <a:t>Avoid generalizing or trivializing.</a:t>
            </a:r>
          </a:p>
          <a:p>
            <a:r>
              <a:rPr lang="en-US" dirty="0">
                <a:solidFill>
                  <a:srgbClr val="0A3C55"/>
                </a:solidFill>
                <a:latin typeface="Helvetica Neue"/>
                <a:cs typeface="Arial"/>
              </a:rPr>
              <a:t>If a peer identifies a possible concern, they should always follow up.</a:t>
            </a:r>
          </a:p>
          <a:p>
            <a:r>
              <a:rPr lang="en-US" dirty="0">
                <a:solidFill>
                  <a:srgbClr val="0A3C55"/>
                </a:solidFill>
                <a:latin typeface="Helvetica Neue"/>
                <a:cs typeface="Arial"/>
              </a:rPr>
              <a:t>Encourage them to give the student space to share but avoid asking overly invasive personal questions.</a:t>
            </a:r>
            <a:endParaRPr lang="en-US" dirty="0"/>
          </a:p>
        </p:txBody>
      </p:sp>
      <p:sp>
        <p:nvSpPr>
          <p:cNvPr id="13" name="Content Placeholder 5">
            <a:extLst>
              <a:ext uri="{FF2B5EF4-FFF2-40B4-BE49-F238E27FC236}">
                <a16:creationId xmlns:a16="http://schemas.microsoft.com/office/drawing/2014/main" id="{3CECC8A5-3740-A2CB-F9F4-49221D52E613}"/>
              </a:ext>
            </a:extLst>
          </p:cNvPr>
          <p:cNvSpPr>
            <a:spLocks noGrp="1"/>
          </p:cNvSpPr>
          <p:nvPr>
            <p:ph sz="half" idx="11"/>
          </p:nvPr>
        </p:nvSpPr>
        <p:spPr>
          <a:xfrm>
            <a:off x="6100674" y="2089626"/>
            <a:ext cx="5157787" cy="3684588"/>
          </a:xfrm>
        </p:spPr>
        <p:txBody>
          <a:bodyPr lIns="91440" tIns="45720" rIns="91440" bIns="45720" anchor="t"/>
          <a:lstStyle/>
          <a:p>
            <a:r>
              <a:rPr lang="en-US" dirty="0">
                <a:solidFill>
                  <a:srgbClr val="0A3C55"/>
                </a:solidFill>
                <a:latin typeface="Arial"/>
                <a:cs typeface="Arial"/>
              </a:rPr>
              <a:t>Remember, they don’t need to know everything to effectively refer the student. </a:t>
            </a:r>
          </a:p>
          <a:p>
            <a:r>
              <a:rPr lang="en-US" dirty="0">
                <a:solidFill>
                  <a:srgbClr val="0A3C55"/>
                </a:solidFill>
                <a:latin typeface="Arial"/>
                <a:cs typeface="Arial"/>
              </a:rPr>
              <a:t>Help them understand support options and their duty to report. </a:t>
            </a:r>
          </a:p>
          <a:p>
            <a:r>
              <a:rPr lang="en-US" dirty="0">
                <a:solidFill>
                  <a:srgbClr val="0A3C55"/>
                </a:solidFill>
                <a:latin typeface="Arial"/>
                <a:cs typeface="Arial"/>
              </a:rPr>
              <a:t>Let them know you’re there for them if they'd like to talk more.</a:t>
            </a:r>
          </a:p>
        </p:txBody>
      </p:sp>
    </p:spTree>
    <p:extLst>
      <p:ext uri="{BB962C8B-B14F-4D97-AF65-F5344CB8AC3E}">
        <p14:creationId xmlns:p14="http://schemas.microsoft.com/office/powerpoint/2010/main" val="1268484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CCDB4-AAFC-944B-C221-0A3835255CFF}"/>
              </a:ext>
            </a:extLst>
          </p:cNvPr>
          <p:cNvSpPr>
            <a:spLocks noGrp="1"/>
          </p:cNvSpPr>
          <p:nvPr>
            <p:ph type="title"/>
          </p:nvPr>
        </p:nvSpPr>
        <p:spPr>
          <a:xfrm>
            <a:off x="654914" y="335347"/>
            <a:ext cx="7475626" cy="597577"/>
          </a:xfrm>
        </p:spPr>
        <p:txBody>
          <a:bodyPr lIns="91440" tIns="45720" rIns="91440" bIns="45720" anchor="t"/>
          <a:lstStyle/>
          <a:p>
            <a:r>
              <a:rPr lang="en-US" dirty="0">
                <a:latin typeface="Georgia"/>
                <a:cs typeface="Arial"/>
              </a:rPr>
              <a:t>Best practices for talking to a student about dating violence</a:t>
            </a:r>
          </a:p>
        </p:txBody>
      </p:sp>
      <p:sp>
        <p:nvSpPr>
          <p:cNvPr id="10" name="Content Placeholder 3">
            <a:extLst>
              <a:ext uri="{FF2B5EF4-FFF2-40B4-BE49-F238E27FC236}">
                <a16:creationId xmlns:a16="http://schemas.microsoft.com/office/drawing/2014/main" id="{E3AFDE03-88AA-A7A7-F90D-92D18162F819}"/>
              </a:ext>
            </a:extLst>
          </p:cNvPr>
          <p:cNvSpPr>
            <a:spLocks noGrp="1"/>
          </p:cNvSpPr>
          <p:nvPr>
            <p:ph sz="half" idx="2"/>
          </p:nvPr>
        </p:nvSpPr>
        <p:spPr>
          <a:xfrm>
            <a:off x="614274" y="2089626"/>
            <a:ext cx="5347614" cy="3684588"/>
          </a:xfrm>
        </p:spPr>
        <p:txBody>
          <a:bodyPr lIns="91440" tIns="45720" rIns="91440" bIns="45720" anchor="t"/>
          <a:lstStyle/>
          <a:p>
            <a:r>
              <a:rPr lang="en-US" dirty="0">
                <a:solidFill>
                  <a:srgbClr val="0A3C55"/>
                </a:solidFill>
                <a:latin typeface="Helvetica Neue"/>
                <a:cs typeface="Arial"/>
              </a:rPr>
              <a:t>Take care not to discourage these conversations. </a:t>
            </a:r>
          </a:p>
          <a:p>
            <a:r>
              <a:rPr lang="en-US" dirty="0">
                <a:solidFill>
                  <a:srgbClr val="0A3C55"/>
                </a:solidFill>
                <a:latin typeface="Helvetica Neue"/>
                <a:cs typeface="Arial"/>
              </a:rPr>
              <a:t>Let the student lead the conversation.</a:t>
            </a:r>
          </a:p>
          <a:p>
            <a:r>
              <a:rPr lang="en-US" dirty="0">
                <a:solidFill>
                  <a:srgbClr val="0A3C55"/>
                </a:solidFill>
                <a:latin typeface="Helvetica Neue"/>
                <a:cs typeface="Arial"/>
              </a:rPr>
              <a:t>Listen without judgement to what the student tells you and give them space to tell their own story, in their own time. </a:t>
            </a:r>
          </a:p>
          <a:p>
            <a:r>
              <a:rPr lang="en-US" dirty="0">
                <a:solidFill>
                  <a:srgbClr val="0A3C55"/>
                </a:solidFill>
                <a:latin typeface="Helvetica Neue"/>
                <a:cs typeface="Arial"/>
              </a:rPr>
              <a:t>Never explicitly ask the student to discuss or reflect on their experiences with sexual misconduct.</a:t>
            </a:r>
            <a:endParaRPr lang="en-US" dirty="0"/>
          </a:p>
        </p:txBody>
      </p:sp>
      <p:sp>
        <p:nvSpPr>
          <p:cNvPr id="13" name="Content Placeholder 5">
            <a:extLst>
              <a:ext uri="{FF2B5EF4-FFF2-40B4-BE49-F238E27FC236}">
                <a16:creationId xmlns:a16="http://schemas.microsoft.com/office/drawing/2014/main" id="{3CECC8A5-3740-A2CB-F9F4-49221D52E613}"/>
              </a:ext>
            </a:extLst>
          </p:cNvPr>
          <p:cNvSpPr>
            <a:spLocks noGrp="1"/>
          </p:cNvSpPr>
          <p:nvPr>
            <p:ph sz="half" idx="11"/>
          </p:nvPr>
        </p:nvSpPr>
        <p:spPr>
          <a:xfrm>
            <a:off x="6100674" y="2089626"/>
            <a:ext cx="5230266" cy="3684588"/>
          </a:xfrm>
        </p:spPr>
        <p:txBody>
          <a:bodyPr lIns="91440" tIns="45720" rIns="91440" bIns="45720" anchor="t"/>
          <a:lstStyle/>
          <a:p>
            <a:r>
              <a:rPr lang="en-US" dirty="0">
                <a:solidFill>
                  <a:srgbClr val="0A3C55"/>
                </a:solidFill>
                <a:latin typeface="Arial"/>
                <a:cs typeface="Arial"/>
              </a:rPr>
              <a:t>Avoid asking questions that could imply fault.</a:t>
            </a:r>
          </a:p>
          <a:p>
            <a:r>
              <a:rPr lang="en-US" dirty="0">
                <a:solidFill>
                  <a:srgbClr val="0A3C55"/>
                </a:solidFill>
                <a:latin typeface="Arial"/>
                <a:cs typeface="Arial"/>
              </a:rPr>
              <a:t>Mirror the language used by the person sharing with you. </a:t>
            </a:r>
          </a:p>
          <a:p>
            <a:r>
              <a:rPr lang="en-US" dirty="0">
                <a:solidFill>
                  <a:srgbClr val="0A3C55"/>
                </a:solidFill>
                <a:latin typeface="Arial"/>
                <a:cs typeface="Arial"/>
              </a:rPr>
              <a:t>Avoid labeling the behavior for them.</a:t>
            </a:r>
          </a:p>
          <a:p>
            <a:r>
              <a:rPr lang="en-US" dirty="0">
                <a:solidFill>
                  <a:srgbClr val="0A3C55"/>
                </a:solidFill>
                <a:latin typeface="Arial"/>
                <a:cs typeface="Arial"/>
              </a:rPr>
              <a:t>Discuss with them what they want to do next and connect them to resources.</a:t>
            </a:r>
          </a:p>
        </p:txBody>
      </p:sp>
    </p:spTree>
    <p:extLst>
      <p:ext uri="{BB962C8B-B14F-4D97-AF65-F5344CB8AC3E}">
        <p14:creationId xmlns:p14="http://schemas.microsoft.com/office/powerpoint/2010/main" val="3368148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2DB66AD-8C4E-0006-D207-8BB44D42154B}"/>
              </a:ext>
            </a:extLst>
          </p:cNvPr>
          <p:cNvGrpSpPr/>
          <p:nvPr/>
        </p:nvGrpSpPr>
        <p:grpSpPr>
          <a:xfrm rot="3660000" flipH="1">
            <a:off x="3839615" y="-6625823"/>
            <a:ext cx="8807921" cy="8355324"/>
            <a:chOff x="-2948321" y="-6848006"/>
            <a:chExt cx="8807921" cy="8355324"/>
          </a:xfrm>
        </p:grpSpPr>
        <p:sp>
          <p:nvSpPr>
            <p:cNvPr id="6" name="Oval 5">
              <a:extLst>
                <a:ext uri="{FF2B5EF4-FFF2-40B4-BE49-F238E27FC236}">
                  <a16:creationId xmlns:a16="http://schemas.microsoft.com/office/drawing/2014/main" id="{0035AA8C-2187-5007-C3F4-7FAEED7F0D5A}"/>
                </a:ext>
              </a:extLst>
            </p:cNvPr>
            <p:cNvSpPr/>
            <p:nvPr/>
          </p:nvSpPr>
          <p:spPr>
            <a:xfrm rot="1176639">
              <a:off x="-1973398" y="-6395592"/>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Oval 6">
              <a:extLst>
                <a:ext uri="{FF2B5EF4-FFF2-40B4-BE49-F238E27FC236}">
                  <a16:creationId xmlns:a16="http://schemas.microsoft.com/office/drawing/2014/main" id="{F8980EED-389D-78EA-E2C3-E922DB8D5986}"/>
                </a:ext>
              </a:extLst>
            </p:cNvPr>
            <p:cNvSpPr/>
            <p:nvPr/>
          </p:nvSpPr>
          <p:spPr>
            <a:xfrm rot="1176639">
              <a:off x="-2948321" y="-6848006"/>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20" name="Picture 19">
            <a:extLst>
              <a:ext uri="{FF2B5EF4-FFF2-40B4-BE49-F238E27FC236}">
                <a16:creationId xmlns:a16="http://schemas.microsoft.com/office/drawing/2014/main" id="{46FC0B71-8F27-B663-CA65-962184875189}"/>
              </a:ext>
            </a:extLst>
          </p:cNvPr>
          <p:cNvPicPr>
            <a:picLocks noChangeAspect="1"/>
          </p:cNvPicPr>
          <p:nvPr/>
        </p:nvPicPr>
        <p:blipFill rotWithShape="1">
          <a:blip r:embed="rId3"/>
          <a:srcRect l="37599" r="9599"/>
          <a:stretch/>
        </p:blipFill>
        <p:spPr>
          <a:xfrm>
            <a:off x="7695394" y="-498021"/>
            <a:ext cx="4828617" cy="6087720"/>
          </a:xfrm>
          <a:prstGeom prst="roundRect">
            <a:avLst>
              <a:gd name="adj" fmla="val 8594"/>
            </a:avLst>
          </a:prstGeom>
          <a:noFill/>
          <a:ln>
            <a:noFill/>
          </a:ln>
          <a:effectLst>
            <a:reflection blurRad="12700" endPos="0" dist="5000" dir="5400000" sy="-100000" algn="bl" rotWithShape="0"/>
          </a:effectLst>
        </p:spPr>
      </p:pic>
      <p:sp>
        <p:nvSpPr>
          <p:cNvPr id="3" name="Content Placeholder 3">
            <a:extLst>
              <a:ext uri="{FF2B5EF4-FFF2-40B4-BE49-F238E27FC236}">
                <a16:creationId xmlns:a16="http://schemas.microsoft.com/office/drawing/2014/main" id="{535FF269-9184-456A-65F6-5E7D4EB7706B}"/>
              </a:ext>
            </a:extLst>
          </p:cNvPr>
          <p:cNvSpPr txBox="1">
            <a:spLocks/>
          </p:cNvSpPr>
          <p:nvPr/>
        </p:nvSpPr>
        <p:spPr>
          <a:xfrm>
            <a:off x="614273" y="1446580"/>
            <a:ext cx="5576215" cy="259618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FAA519"/>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AA519"/>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dirty="0">
                <a:solidFill>
                  <a:schemeClr val="tx2"/>
                </a:solidFill>
                <a:latin typeface="Helvetica Neue"/>
                <a:cs typeface="Arial"/>
              </a:rPr>
              <a:t>Dating violence is the use of destructive behaviors by one person to exert power and control over a dating partner. ​​</a:t>
            </a:r>
          </a:p>
          <a:p>
            <a:pPr marL="0" indent="0">
              <a:lnSpc>
                <a:spcPct val="100000"/>
              </a:lnSpc>
              <a:buNone/>
            </a:pPr>
            <a:endParaRPr lang="en-US" sz="2400" dirty="0">
              <a:solidFill>
                <a:schemeClr val="tx2"/>
              </a:solidFill>
              <a:latin typeface="Helvetica Neue"/>
              <a:cs typeface="Arial"/>
            </a:endParaRPr>
          </a:p>
          <a:p>
            <a:pPr marL="0" indent="0">
              <a:lnSpc>
                <a:spcPct val="100000"/>
              </a:lnSpc>
              <a:buNone/>
            </a:pPr>
            <a:r>
              <a:rPr lang="en-US" sz="2400" dirty="0">
                <a:solidFill>
                  <a:schemeClr val="tx2"/>
                </a:solidFill>
                <a:latin typeface="Helvetica Neue"/>
                <a:cs typeface="Arial"/>
              </a:rPr>
              <a:t>Types of abuse include emotional, digital, physical, sexual, and financial. </a:t>
            </a:r>
            <a:endParaRPr lang="en-US" sz="2400" dirty="0">
              <a:solidFill>
                <a:srgbClr val="0A3C55"/>
              </a:solidFill>
              <a:latin typeface="Helvetica Neue"/>
              <a:cs typeface="Arial"/>
            </a:endParaRPr>
          </a:p>
        </p:txBody>
      </p:sp>
      <p:sp>
        <p:nvSpPr>
          <p:cNvPr id="4" name="Title 21">
            <a:extLst>
              <a:ext uri="{FF2B5EF4-FFF2-40B4-BE49-F238E27FC236}">
                <a16:creationId xmlns:a16="http://schemas.microsoft.com/office/drawing/2014/main" id="{A149487A-E145-B0DF-521D-97391AF1A73B}"/>
              </a:ext>
            </a:extLst>
          </p:cNvPr>
          <p:cNvSpPr>
            <a:spLocks noGrp="1"/>
          </p:cNvSpPr>
          <p:nvPr>
            <p:ph type="title"/>
          </p:nvPr>
        </p:nvSpPr>
        <p:spPr>
          <a:xfrm>
            <a:off x="614273" y="335347"/>
            <a:ext cx="5441086" cy="597577"/>
          </a:xfrm>
        </p:spPr>
        <p:txBody>
          <a:bodyPr/>
          <a:lstStyle/>
          <a:p>
            <a:r>
              <a:rPr lang="en-US" dirty="0">
                <a:latin typeface="Georgia"/>
                <a:cs typeface="Arial"/>
              </a:rPr>
              <a:t>What is dating violence?</a:t>
            </a:r>
            <a:endParaRPr lang="en-US" i="1" dirty="0">
              <a:latin typeface="Georgia"/>
            </a:endParaRPr>
          </a:p>
        </p:txBody>
      </p:sp>
    </p:spTree>
    <p:extLst>
      <p:ext uri="{BB962C8B-B14F-4D97-AF65-F5344CB8AC3E}">
        <p14:creationId xmlns:p14="http://schemas.microsoft.com/office/powerpoint/2010/main" val="244879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2DB66AD-8C4E-0006-D207-8BB44D42154B}"/>
              </a:ext>
            </a:extLst>
          </p:cNvPr>
          <p:cNvGrpSpPr/>
          <p:nvPr/>
        </p:nvGrpSpPr>
        <p:grpSpPr>
          <a:xfrm rot="3660000" flipH="1">
            <a:off x="3839615" y="-6625823"/>
            <a:ext cx="8807921" cy="8355324"/>
            <a:chOff x="-2948321" y="-6848006"/>
            <a:chExt cx="8807921" cy="8355324"/>
          </a:xfrm>
        </p:grpSpPr>
        <p:sp>
          <p:nvSpPr>
            <p:cNvPr id="6" name="Oval 5">
              <a:extLst>
                <a:ext uri="{FF2B5EF4-FFF2-40B4-BE49-F238E27FC236}">
                  <a16:creationId xmlns:a16="http://schemas.microsoft.com/office/drawing/2014/main" id="{0035AA8C-2187-5007-C3F4-7FAEED7F0D5A}"/>
                </a:ext>
              </a:extLst>
            </p:cNvPr>
            <p:cNvSpPr/>
            <p:nvPr/>
          </p:nvSpPr>
          <p:spPr>
            <a:xfrm rot="1176639">
              <a:off x="-1973398" y="-6395592"/>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Oval 6">
              <a:extLst>
                <a:ext uri="{FF2B5EF4-FFF2-40B4-BE49-F238E27FC236}">
                  <a16:creationId xmlns:a16="http://schemas.microsoft.com/office/drawing/2014/main" id="{F8980EED-389D-78EA-E2C3-E922DB8D5986}"/>
                </a:ext>
              </a:extLst>
            </p:cNvPr>
            <p:cNvSpPr/>
            <p:nvPr/>
          </p:nvSpPr>
          <p:spPr>
            <a:xfrm rot="1176639">
              <a:off x="-2948321" y="-6848006"/>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3" name="Content Placeholder 3">
            <a:extLst>
              <a:ext uri="{FF2B5EF4-FFF2-40B4-BE49-F238E27FC236}">
                <a16:creationId xmlns:a16="http://schemas.microsoft.com/office/drawing/2014/main" id="{535FF269-9184-456A-65F6-5E7D4EB7706B}"/>
              </a:ext>
            </a:extLst>
          </p:cNvPr>
          <p:cNvSpPr txBox="1">
            <a:spLocks/>
          </p:cNvSpPr>
          <p:nvPr/>
        </p:nvSpPr>
        <p:spPr>
          <a:xfrm>
            <a:off x="614274" y="1446579"/>
            <a:ext cx="5155348" cy="429067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FAA519"/>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AA519"/>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dirty="0">
                <a:solidFill>
                  <a:schemeClr val="tx2"/>
                </a:solidFill>
                <a:latin typeface="Helvetica Neue"/>
                <a:cs typeface="Arial"/>
              </a:rPr>
              <a:t>The first step to helping a student is noticing that they need help. By recognizing these signs, you’re able to start a conversation and connect them to resources at school and in the community that can help. </a:t>
            </a:r>
          </a:p>
          <a:p>
            <a:pPr marL="0" indent="0">
              <a:lnSpc>
                <a:spcPct val="100000"/>
              </a:lnSpc>
              <a:buNone/>
            </a:pPr>
            <a:br>
              <a:rPr lang="en-US" sz="2400" dirty="0">
                <a:solidFill>
                  <a:schemeClr val="tx2"/>
                </a:solidFill>
                <a:latin typeface="Helvetica Neue"/>
                <a:cs typeface="Arial"/>
              </a:rPr>
            </a:br>
            <a:r>
              <a:rPr lang="en-US" sz="2400" dirty="0">
                <a:solidFill>
                  <a:schemeClr val="tx2"/>
                </a:solidFill>
                <a:latin typeface="Helvetica Neue"/>
                <a:cs typeface="Arial"/>
              </a:rPr>
              <a:t>Signs of distress can be behavioral or physical.</a:t>
            </a:r>
            <a:endParaRPr lang="en-US" sz="2400" dirty="0">
              <a:solidFill>
                <a:srgbClr val="0A3C55"/>
              </a:solidFill>
              <a:latin typeface="Helvetica Neue"/>
              <a:cs typeface="Arial"/>
            </a:endParaRPr>
          </a:p>
        </p:txBody>
      </p:sp>
      <p:sp>
        <p:nvSpPr>
          <p:cNvPr id="4" name="Title 21">
            <a:extLst>
              <a:ext uri="{FF2B5EF4-FFF2-40B4-BE49-F238E27FC236}">
                <a16:creationId xmlns:a16="http://schemas.microsoft.com/office/drawing/2014/main" id="{A149487A-E145-B0DF-521D-97391AF1A73B}"/>
              </a:ext>
            </a:extLst>
          </p:cNvPr>
          <p:cNvSpPr>
            <a:spLocks noGrp="1"/>
          </p:cNvSpPr>
          <p:nvPr>
            <p:ph type="title"/>
          </p:nvPr>
        </p:nvSpPr>
        <p:spPr>
          <a:xfrm>
            <a:off x="614273" y="335347"/>
            <a:ext cx="5441086" cy="597577"/>
          </a:xfrm>
        </p:spPr>
        <p:txBody>
          <a:bodyPr/>
          <a:lstStyle/>
          <a:p>
            <a:r>
              <a:rPr lang="en-US" dirty="0">
                <a:latin typeface="Georgia"/>
                <a:cs typeface="Arial"/>
              </a:rPr>
              <a:t>Identifying signs of distress</a:t>
            </a:r>
            <a:endParaRPr lang="en-US" i="1" dirty="0">
              <a:latin typeface="Georgia"/>
            </a:endParaRPr>
          </a:p>
        </p:txBody>
      </p:sp>
      <p:pic>
        <p:nvPicPr>
          <p:cNvPr id="8" name="Picture 7">
            <a:extLst>
              <a:ext uri="{FF2B5EF4-FFF2-40B4-BE49-F238E27FC236}">
                <a16:creationId xmlns:a16="http://schemas.microsoft.com/office/drawing/2014/main" id="{64B79BC5-C4A8-9243-5CCE-8EBC762EE610}"/>
              </a:ext>
            </a:extLst>
          </p:cNvPr>
          <p:cNvPicPr>
            <a:picLocks noChangeAspect="1"/>
          </p:cNvPicPr>
          <p:nvPr/>
        </p:nvPicPr>
        <p:blipFill rotWithShape="1">
          <a:blip r:embed="rId3"/>
          <a:srcRect l="49599" r="-2476"/>
          <a:stretch/>
        </p:blipFill>
        <p:spPr>
          <a:xfrm>
            <a:off x="7695394" y="-498021"/>
            <a:ext cx="4828617" cy="6087720"/>
          </a:xfrm>
          <a:prstGeom prst="roundRect">
            <a:avLst>
              <a:gd name="adj" fmla="val 8594"/>
            </a:avLst>
          </a:prstGeom>
          <a:noFill/>
          <a:ln>
            <a:noFill/>
          </a:ln>
          <a:effectLst>
            <a:reflection blurRad="12700" endPos="0" dist="5000" dir="5400000" sy="-100000" algn="bl" rotWithShape="0"/>
          </a:effectLst>
        </p:spPr>
      </p:pic>
    </p:spTree>
    <p:extLst>
      <p:ext uri="{BB962C8B-B14F-4D97-AF65-F5344CB8AC3E}">
        <p14:creationId xmlns:p14="http://schemas.microsoft.com/office/powerpoint/2010/main" val="88961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8E86737-2D93-4689-2087-BA00AC951464}"/>
              </a:ext>
            </a:extLst>
          </p:cNvPr>
          <p:cNvGrpSpPr/>
          <p:nvPr/>
        </p:nvGrpSpPr>
        <p:grpSpPr>
          <a:xfrm rot="3660000" flipH="1">
            <a:off x="6610247" y="-5655419"/>
            <a:ext cx="8807921" cy="8355324"/>
            <a:chOff x="-2948321" y="-6848006"/>
            <a:chExt cx="8807921" cy="8355324"/>
          </a:xfrm>
        </p:grpSpPr>
        <p:sp>
          <p:nvSpPr>
            <p:cNvPr id="19" name="Oval 18">
              <a:extLst>
                <a:ext uri="{FF2B5EF4-FFF2-40B4-BE49-F238E27FC236}">
                  <a16:creationId xmlns:a16="http://schemas.microsoft.com/office/drawing/2014/main" id="{5A29C2A9-0326-1A80-588E-7A11D26A90A5}"/>
                </a:ext>
              </a:extLst>
            </p:cNvPr>
            <p:cNvSpPr/>
            <p:nvPr/>
          </p:nvSpPr>
          <p:spPr>
            <a:xfrm rot="1176639">
              <a:off x="-1973398" y="-6395592"/>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Oval 20">
              <a:extLst>
                <a:ext uri="{FF2B5EF4-FFF2-40B4-BE49-F238E27FC236}">
                  <a16:creationId xmlns:a16="http://schemas.microsoft.com/office/drawing/2014/main" id="{F0074404-395D-1F6D-5E51-4FDE99374638}"/>
                </a:ext>
              </a:extLst>
            </p:cNvPr>
            <p:cNvSpPr/>
            <p:nvPr/>
          </p:nvSpPr>
          <p:spPr>
            <a:xfrm rot="1176639">
              <a:off x="-2948321" y="-6848006"/>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2" name="Title 21">
            <a:extLst>
              <a:ext uri="{FF2B5EF4-FFF2-40B4-BE49-F238E27FC236}">
                <a16:creationId xmlns:a16="http://schemas.microsoft.com/office/drawing/2014/main" id="{102E647E-6892-F798-9EC3-DC31283E2846}"/>
              </a:ext>
            </a:extLst>
          </p:cNvPr>
          <p:cNvSpPr>
            <a:spLocks noGrp="1"/>
          </p:cNvSpPr>
          <p:nvPr>
            <p:ph type="title"/>
          </p:nvPr>
        </p:nvSpPr>
        <p:spPr/>
        <p:txBody>
          <a:bodyPr/>
          <a:lstStyle/>
          <a:p>
            <a:r>
              <a:rPr lang="en-US" dirty="0">
                <a:latin typeface="Georgia"/>
                <a:cs typeface="Arial"/>
              </a:rPr>
              <a:t>Identifying signs of distress</a:t>
            </a:r>
            <a:endParaRPr lang="en-US" dirty="0">
              <a:latin typeface="Georgia"/>
            </a:endParaRPr>
          </a:p>
        </p:txBody>
      </p:sp>
      <p:sp>
        <p:nvSpPr>
          <p:cNvPr id="2" name="Rounded Rectangle 1">
            <a:extLst>
              <a:ext uri="{FF2B5EF4-FFF2-40B4-BE49-F238E27FC236}">
                <a16:creationId xmlns:a16="http://schemas.microsoft.com/office/drawing/2014/main" id="{D70B6A61-C57E-302A-4A61-44B590B4D603}"/>
              </a:ext>
            </a:extLst>
          </p:cNvPr>
          <p:cNvSpPr/>
          <p:nvPr/>
        </p:nvSpPr>
        <p:spPr>
          <a:xfrm>
            <a:off x="4483012" y="1469937"/>
            <a:ext cx="3202044" cy="4168864"/>
          </a:xfrm>
          <a:prstGeom prst="roundRect">
            <a:avLst>
              <a:gd name="adj" fmla="val 4508"/>
            </a:avLst>
          </a:prstGeom>
          <a:solidFill>
            <a:schemeClr val="bg2"/>
          </a:solidFill>
          <a:ln w="22225">
            <a:solidFill>
              <a:srgbClr val="FAA519">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9D8AD557-5DF1-7600-F54A-F6350E488F52}"/>
              </a:ext>
            </a:extLst>
          </p:cNvPr>
          <p:cNvSpPr/>
          <p:nvPr/>
        </p:nvSpPr>
        <p:spPr>
          <a:xfrm>
            <a:off x="795962" y="1443650"/>
            <a:ext cx="3183902" cy="4234878"/>
          </a:xfrm>
          <a:prstGeom prst="roundRect">
            <a:avLst>
              <a:gd name="adj" fmla="val 4508"/>
            </a:avLst>
          </a:prstGeom>
          <a:solidFill>
            <a:schemeClr val="bg2"/>
          </a:solidFill>
          <a:ln w="22225">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707F2794-B643-A5B2-E87E-72F5EEF05BD5}"/>
              </a:ext>
            </a:extLst>
          </p:cNvPr>
          <p:cNvSpPr/>
          <p:nvPr/>
        </p:nvSpPr>
        <p:spPr>
          <a:xfrm>
            <a:off x="8193358" y="1512999"/>
            <a:ext cx="3202044" cy="4111102"/>
          </a:xfrm>
          <a:prstGeom prst="roundRect">
            <a:avLst>
              <a:gd name="adj" fmla="val 4508"/>
            </a:avLst>
          </a:prstGeom>
          <a:solidFill>
            <a:schemeClr val="bg2"/>
          </a:solidFill>
          <a:ln w="22225">
            <a:solidFill>
              <a:srgbClr val="0097B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9BAC029-FEB3-07CA-EA79-E2A0AAF8A530}"/>
              </a:ext>
            </a:extLst>
          </p:cNvPr>
          <p:cNvSpPr/>
          <p:nvPr/>
        </p:nvSpPr>
        <p:spPr>
          <a:xfrm>
            <a:off x="1599252" y="1937426"/>
            <a:ext cx="1572743" cy="1572743"/>
          </a:xfrm>
          <a:prstGeom prst="ellipse">
            <a:avLst/>
          </a:prstGeom>
          <a:solidFill>
            <a:srgbClr val="84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A79892F-1B0F-C16B-6283-3A26905DF9FF}"/>
              </a:ext>
            </a:extLst>
          </p:cNvPr>
          <p:cNvSpPr txBox="1"/>
          <p:nvPr/>
        </p:nvSpPr>
        <p:spPr>
          <a:xfrm>
            <a:off x="1754700" y="2298676"/>
            <a:ext cx="1234305" cy="830997"/>
          </a:xfrm>
          <a:prstGeom prst="rect">
            <a:avLst/>
          </a:prstGeom>
          <a:noFill/>
        </p:spPr>
        <p:txBody>
          <a:bodyPr wrap="square">
            <a:spAutoFit/>
          </a:bodyPr>
          <a:lstStyle/>
          <a:p>
            <a:pPr lvl="0" algn="ctr">
              <a:lnSpc>
                <a:spcPct val="100000"/>
              </a:lnSpc>
              <a:spcBef>
                <a:spcPts val="0"/>
              </a:spcBef>
              <a:spcAft>
                <a:spcPts val="0"/>
              </a:spcAft>
              <a:buNone/>
            </a:pPr>
            <a:r>
              <a:rPr lang="en-US" sz="4800" b="1" i="0" u="none" strike="noStrike" noProof="0" dirty="0">
                <a:solidFill>
                  <a:schemeClr val="bg2"/>
                </a:solidFill>
                <a:latin typeface="Georgia" panose="02040502050405020303" pitchFamily="18" charset="0"/>
              </a:rPr>
              <a:t>?</a:t>
            </a:r>
            <a:endParaRPr lang="en-US" sz="4800" dirty="0">
              <a:solidFill>
                <a:schemeClr val="bg2"/>
              </a:solidFill>
              <a:latin typeface="Georgia" panose="02040502050405020303" pitchFamily="18" charset="0"/>
            </a:endParaRPr>
          </a:p>
        </p:txBody>
      </p:sp>
      <p:sp>
        <p:nvSpPr>
          <p:cNvPr id="7" name="Content Placeholder 3">
            <a:extLst>
              <a:ext uri="{FF2B5EF4-FFF2-40B4-BE49-F238E27FC236}">
                <a16:creationId xmlns:a16="http://schemas.microsoft.com/office/drawing/2014/main" id="{F2BF5D9A-717C-FEC1-CE26-5A70D5E70D54}"/>
              </a:ext>
            </a:extLst>
          </p:cNvPr>
          <p:cNvSpPr txBox="1">
            <a:spLocks/>
          </p:cNvSpPr>
          <p:nvPr/>
        </p:nvSpPr>
        <p:spPr>
          <a:xfrm>
            <a:off x="918432" y="3817046"/>
            <a:ext cx="2934385" cy="147531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FAA519"/>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AA519"/>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200" dirty="0">
                <a:solidFill>
                  <a:srgbClr val="0A3C55"/>
                </a:solidFill>
                <a:latin typeface="Helvetica Neue"/>
                <a:cs typeface="Arial"/>
              </a:rPr>
              <a:t>What are some behavioral signs?</a:t>
            </a:r>
          </a:p>
        </p:txBody>
      </p:sp>
      <p:sp>
        <p:nvSpPr>
          <p:cNvPr id="8" name="Oval 7">
            <a:extLst>
              <a:ext uri="{FF2B5EF4-FFF2-40B4-BE49-F238E27FC236}">
                <a16:creationId xmlns:a16="http://schemas.microsoft.com/office/drawing/2014/main" id="{2D9DEB90-AD7E-32CC-316F-CCB36D01BB4D}"/>
              </a:ext>
            </a:extLst>
          </p:cNvPr>
          <p:cNvSpPr/>
          <p:nvPr/>
        </p:nvSpPr>
        <p:spPr>
          <a:xfrm>
            <a:off x="5309628" y="1937426"/>
            <a:ext cx="1572743" cy="1572743"/>
          </a:xfrm>
          <a:prstGeom prst="ellipse">
            <a:avLst/>
          </a:prstGeom>
          <a:solidFill>
            <a:srgbClr val="FAA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5E36F0B-4E7A-ADFD-5519-C4BFD651FF91}"/>
              </a:ext>
            </a:extLst>
          </p:cNvPr>
          <p:cNvSpPr txBox="1"/>
          <p:nvPr/>
        </p:nvSpPr>
        <p:spPr>
          <a:xfrm>
            <a:off x="5465076" y="2298676"/>
            <a:ext cx="1234305" cy="830997"/>
          </a:xfrm>
          <a:prstGeom prst="rect">
            <a:avLst/>
          </a:prstGeom>
          <a:noFill/>
        </p:spPr>
        <p:txBody>
          <a:bodyPr wrap="square">
            <a:spAutoFit/>
          </a:bodyPr>
          <a:lstStyle/>
          <a:p>
            <a:pPr lvl="0" algn="ctr">
              <a:lnSpc>
                <a:spcPct val="100000"/>
              </a:lnSpc>
              <a:spcBef>
                <a:spcPts val="0"/>
              </a:spcBef>
              <a:spcAft>
                <a:spcPts val="0"/>
              </a:spcAft>
              <a:buNone/>
            </a:pPr>
            <a:r>
              <a:rPr lang="en-US" sz="4800" b="1" i="0" u="none" strike="noStrike" noProof="0" dirty="0">
                <a:solidFill>
                  <a:schemeClr val="bg2"/>
                </a:solidFill>
                <a:latin typeface="Georgia" panose="02040502050405020303" pitchFamily="18" charset="0"/>
              </a:rPr>
              <a:t>?</a:t>
            </a:r>
            <a:endParaRPr lang="en-US" sz="4800" dirty="0">
              <a:solidFill>
                <a:schemeClr val="bg2"/>
              </a:solidFill>
              <a:latin typeface="Georgia" panose="02040502050405020303" pitchFamily="18" charset="0"/>
            </a:endParaRPr>
          </a:p>
        </p:txBody>
      </p:sp>
      <p:sp>
        <p:nvSpPr>
          <p:cNvPr id="10" name="Oval 9">
            <a:extLst>
              <a:ext uri="{FF2B5EF4-FFF2-40B4-BE49-F238E27FC236}">
                <a16:creationId xmlns:a16="http://schemas.microsoft.com/office/drawing/2014/main" id="{01A4CCE1-A045-5492-047E-F9EB5F1976C7}"/>
              </a:ext>
            </a:extLst>
          </p:cNvPr>
          <p:cNvSpPr/>
          <p:nvPr/>
        </p:nvSpPr>
        <p:spPr>
          <a:xfrm>
            <a:off x="9020003" y="1937426"/>
            <a:ext cx="1572743" cy="1572743"/>
          </a:xfrm>
          <a:prstGeom prst="ellipse">
            <a:avLst/>
          </a:prstGeom>
          <a:solidFill>
            <a:srgbClr val="0E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82E2076-8F37-D0BE-93A7-9A7BEE9380C2}"/>
              </a:ext>
            </a:extLst>
          </p:cNvPr>
          <p:cNvSpPr txBox="1"/>
          <p:nvPr/>
        </p:nvSpPr>
        <p:spPr>
          <a:xfrm>
            <a:off x="9175451" y="2298676"/>
            <a:ext cx="1234305" cy="830997"/>
          </a:xfrm>
          <a:prstGeom prst="rect">
            <a:avLst/>
          </a:prstGeom>
          <a:noFill/>
        </p:spPr>
        <p:txBody>
          <a:bodyPr wrap="square">
            <a:spAutoFit/>
          </a:bodyPr>
          <a:lstStyle/>
          <a:p>
            <a:pPr lvl="0" algn="ctr">
              <a:lnSpc>
                <a:spcPct val="100000"/>
              </a:lnSpc>
              <a:spcBef>
                <a:spcPts val="0"/>
              </a:spcBef>
              <a:spcAft>
                <a:spcPts val="0"/>
              </a:spcAft>
              <a:buNone/>
            </a:pPr>
            <a:r>
              <a:rPr lang="en-US" sz="4800" b="1" i="0" u="none" strike="noStrike" noProof="0" dirty="0">
                <a:solidFill>
                  <a:schemeClr val="bg2"/>
                </a:solidFill>
                <a:latin typeface="Georgia" panose="02040502050405020303" pitchFamily="18" charset="0"/>
              </a:rPr>
              <a:t>?</a:t>
            </a:r>
            <a:endParaRPr lang="en-US" sz="4800" dirty="0">
              <a:solidFill>
                <a:schemeClr val="bg2"/>
              </a:solidFill>
              <a:latin typeface="Georgia" panose="02040502050405020303" pitchFamily="18" charset="0"/>
            </a:endParaRPr>
          </a:p>
        </p:txBody>
      </p:sp>
      <p:sp>
        <p:nvSpPr>
          <p:cNvPr id="12" name="Content Placeholder 3">
            <a:extLst>
              <a:ext uri="{FF2B5EF4-FFF2-40B4-BE49-F238E27FC236}">
                <a16:creationId xmlns:a16="http://schemas.microsoft.com/office/drawing/2014/main" id="{D1226EE2-73F4-FCDC-2A00-F70ED463F15D}"/>
              </a:ext>
            </a:extLst>
          </p:cNvPr>
          <p:cNvSpPr txBox="1">
            <a:spLocks/>
          </p:cNvSpPr>
          <p:nvPr/>
        </p:nvSpPr>
        <p:spPr>
          <a:xfrm>
            <a:off x="4628807" y="3817046"/>
            <a:ext cx="2934385" cy="147531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FAA519"/>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AA519"/>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200" dirty="0">
                <a:solidFill>
                  <a:srgbClr val="0A3C55"/>
                </a:solidFill>
                <a:latin typeface="Helvetica Neue"/>
                <a:cs typeface="Arial"/>
              </a:rPr>
              <a:t>What are some physical signs? </a:t>
            </a:r>
          </a:p>
        </p:txBody>
      </p:sp>
      <p:sp>
        <p:nvSpPr>
          <p:cNvPr id="13" name="Content Placeholder 3">
            <a:extLst>
              <a:ext uri="{FF2B5EF4-FFF2-40B4-BE49-F238E27FC236}">
                <a16:creationId xmlns:a16="http://schemas.microsoft.com/office/drawing/2014/main" id="{E63BA066-65D7-A886-46D5-CAE774E3ADE0}"/>
              </a:ext>
            </a:extLst>
          </p:cNvPr>
          <p:cNvSpPr txBox="1">
            <a:spLocks/>
          </p:cNvSpPr>
          <p:nvPr/>
        </p:nvSpPr>
        <p:spPr>
          <a:xfrm>
            <a:off x="8316887" y="3817046"/>
            <a:ext cx="2934385" cy="147531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FAA519"/>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AA519"/>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200" dirty="0">
                <a:solidFill>
                  <a:srgbClr val="0A3C55"/>
                </a:solidFill>
                <a:latin typeface="Helvetica Neue"/>
                <a:cs typeface="Arial"/>
              </a:rPr>
              <a:t>Have you noticed any in your students?</a:t>
            </a:r>
          </a:p>
        </p:txBody>
      </p:sp>
    </p:spTree>
    <p:extLst>
      <p:ext uri="{BB962C8B-B14F-4D97-AF65-F5344CB8AC3E}">
        <p14:creationId xmlns:p14="http://schemas.microsoft.com/office/powerpoint/2010/main" val="270973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8CB98D-722D-44BD-49FF-CF6F08057B69}"/>
              </a:ext>
            </a:extLst>
          </p:cNvPr>
          <p:cNvSpPr>
            <a:spLocks noGrp="1"/>
          </p:cNvSpPr>
          <p:nvPr>
            <p:ph type="body" sz="quarter" idx="11"/>
          </p:nvPr>
        </p:nvSpPr>
        <p:spPr>
          <a:xfrm>
            <a:off x="831850" y="2297664"/>
            <a:ext cx="6815860" cy="1335551"/>
          </a:xfrm>
        </p:spPr>
        <p:txBody>
          <a:bodyPr/>
          <a:lstStyle/>
          <a:p>
            <a:r>
              <a:rPr lang="en-US" i="1" dirty="0"/>
              <a:t>Dating Violence for Educators </a:t>
            </a:r>
            <a:r>
              <a:rPr lang="en-US" dirty="0"/>
              <a:t>Overview</a:t>
            </a:r>
          </a:p>
        </p:txBody>
      </p:sp>
      <p:sp>
        <p:nvSpPr>
          <p:cNvPr id="3" name="audience (Accent)">
            <a:extLst>
              <a:ext uri="{FF2B5EF4-FFF2-40B4-BE49-F238E27FC236}">
                <a16:creationId xmlns:a16="http://schemas.microsoft.com/office/drawing/2014/main" id="{210B9755-6105-B085-69C8-166C2DBE58BC}"/>
              </a:ext>
            </a:extLst>
          </p:cNvPr>
          <p:cNvSpPr txBox="1"/>
          <p:nvPr/>
        </p:nvSpPr>
        <p:spPr>
          <a:xfrm>
            <a:off x="11128008" y="6333524"/>
            <a:ext cx="694944" cy="286512"/>
          </a:xfrm>
          <a:prstGeom prst="rect">
            <a:avLst/>
          </a:prstGeom>
          <a:noFill/>
        </p:spPr>
        <p:txBody>
          <a:bodyPr vert="horz" rtlCol="0" anchor="t">
            <a:noAutofit/>
          </a:bodyPr>
          <a:lstStyle/>
          <a:p>
            <a:pPr marL="0" marR="0" lvl="0" indent="0" algn="r" defTabSz="965200" rtl="0" eaLnBrk="1" fontAlgn="base" latinLnBrk="0" hangingPunct="1">
              <a:lnSpc>
                <a:spcPct val="100000"/>
              </a:lnSpc>
              <a:spcBef>
                <a:spcPct val="0"/>
              </a:spcBef>
              <a:spcAft>
                <a:spcPct val="0"/>
              </a:spcAft>
              <a:buClrTx/>
              <a:buSzTx/>
              <a:buFontTx/>
              <a:buNone/>
              <a:tabLst/>
              <a:defRPr/>
            </a:pPr>
            <a:fld id="{8D2E3AEF-7DA9-A04D-B526-242E4340C88D}" type="slidenum">
              <a:rPr kumimoji="0" lang="en-US" sz="1200" b="0" i="0" u="none" strike="noStrike" kern="1200" cap="none" spc="0" normalizeH="0" baseline="0" noProof="0" smtClean="0">
                <a:ln>
                  <a:noFill/>
                </a:ln>
                <a:solidFill>
                  <a:schemeClr val="bg2"/>
                </a:solidFill>
                <a:effectLst/>
                <a:uLnTx/>
                <a:uFillTx/>
                <a:latin typeface="Arial" panose="020B0604020202020204" pitchFamily="34" charset="0"/>
                <a:ea typeface="+mn-ea"/>
                <a:cs typeface="Arial" charset="0"/>
              </a:rPr>
              <a:pPr marL="0" marR="0" lvl="0" indent="0" algn="r" defTabSz="9652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schemeClr val="bg2"/>
              </a:solidFill>
              <a:effectLst/>
              <a:uLnTx/>
              <a:uFillTx/>
              <a:latin typeface="Arial" panose="020B0604020202020204" pitchFamily="34" charset="0"/>
              <a:ea typeface="+mn-ea"/>
              <a:cs typeface="Arial" charset="0"/>
            </a:endParaRPr>
          </a:p>
        </p:txBody>
      </p:sp>
    </p:spTree>
    <p:extLst>
      <p:ext uri="{BB962C8B-B14F-4D97-AF65-F5344CB8AC3E}">
        <p14:creationId xmlns:p14="http://schemas.microsoft.com/office/powerpoint/2010/main" val="162652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2DB66AD-8C4E-0006-D207-8BB44D42154B}"/>
              </a:ext>
            </a:extLst>
          </p:cNvPr>
          <p:cNvGrpSpPr/>
          <p:nvPr/>
        </p:nvGrpSpPr>
        <p:grpSpPr>
          <a:xfrm rot="3660000" flipH="1">
            <a:off x="3839615" y="-6625823"/>
            <a:ext cx="8807921" cy="8355324"/>
            <a:chOff x="-2948321" y="-6848006"/>
            <a:chExt cx="8807921" cy="8355324"/>
          </a:xfrm>
        </p:grpSpPr>
        <p:sp>
          <p:nvSpPr>
            <p:cNvPr id="6" name="Oval 5">
              <a:extLst>
                <a:ext uri="{FF2B5EF4-FFF2-40B4-BE49-F238E27FC236}">
                  <a16:creationId xmlns:a16="http://schemas.microsoft.com/office/drawing/2014/main" id="{0035AA8C-2187-5007-C3F4-7FAEED7F0D5A}"/>
                </a:ext>
              </a:extLst>
            </p:cNvPr>
            <p:cNvSpPr/>
            <p:nvPr/>
          </p:nvSpPr>
          <p:spPr>
            <a:xfrm rot="1176639">
              <a:off x="-1973398" y="-6395592"/>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Oval 6">
              <a:extLst>
                <a:ext uri="{FF2B5EF4-FFF2-40B4-BE49-F238E27FC236}">
                  <a16:creationId xmlns:a16="http://schemas.microsoft.com/office/drawing/2014/main" id="{F8980EED-389D-78EA-E2C3-E922DB8D5986}"/>
                </a:ext>
              </a:extLst>
            </p:cNvPr>
            <p:cNvSpPr/>
            <p:nvPr/>
          </p:nvSpPr>
          <p:spPr>
            <a:xfrm rot="1176639">
              <a:off x="-2948321" y="-6848006"/>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20" name="Picture 19">
            <a:extLst>
              <a:ext uri="{FF2B5EF4-FFF2-40B4-BE49-F238E27FC236}">
                <a16:creationId xmlns:a16="http://schemas.microsoft.com/office/drawing/2014/main" id="{46FC0B71-8F27-B663-CA65-962184875189}"/>
              </a:ext>
            </a:extLst>
          </p:cNvPr>
          <p:cNvPicPr>
            <a:picLocks noChangeAspect="1"/>
          </p:cNvPicPr>
          <p:nvPr/>
        </p:nvPicPr>
        <p:blipFill>
          <a:blip r:embed="rId3"/>
          <a:srcRect l="23587" r="23587"/>
          <a:stretch/>
        </p:blipFill>
        <p:spPr>
          <a:xfrm>
            <a:off x="7695394" y="-498021"/>
            <a:ext cx="4828617" cy="6087720"/>
          </a:xfrm>
          <a:prstGeom prst="roundRect">
            <a:avLst>
              <a:gd name="adj" fmla="val 8594"/>
            </a:avLst>
          </a:prstGeom>
          <a:noFill/>
          <a:ln>
            <a:noFill/>
          </a:ln>
          <a:effectLst>
            <a:reflection blurRad="12700" endPos="0" dist="5000" dir="5400000" sy="-100000" algn="bl" rotWithShape="0"/>
          </a:effectLst>
        </p:spPr>
      </p:pic>
      <p:sp>
        <p:nvSpPr>
          <p:cNvPr id="3" name="Content Placeholder 3">
            <a:extLst>
              <a:ext uri="{FF2B5EF4-FFF2-40B4-BE49-F238E27FC236}">
                <a16:creationId xmlns:a16="http://schemas.microsoft.com/office/drawing/2014/main" id="{535FF269-9184-456A-65F6-5E7D4EB7706B}"/>
              </a:ext>
            </a:extLst>
          </p:cNvPr>
          <p:cNvSpPr txBox="1">
            <a:spLocks/>
          </p:cNvSpPr>
          <p:nvPr/>
        </p:nvSpPr>
        <p:spPr>
          <a:xfrm>
            <a:off x="614273" y="1807746"/>
            <a:ext cx="5855107" cy="369389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FAA519"/>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AA519"/>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dirty="0">
                <a:solidFill>
                  <a:schemeClr val="tx2"/>
                </a:solidFill>
                <a:latin typeface="Helvetica Neue"/>
                <a:cs typeface="Arial"/>
              </a:rPr>
              <a:t>Talk to students about warning signs using neutral observable statements.</a:t>
            </a:r>
            <a:br>
              <a:rPr lang="en-US" sz="1800" dirty="0">
                <a:solidFill>
                  <a:schemeClr val="tx2"/>
                </a:solidFill>
                <a:latin typeface="Helvetica Neue"/>
                <a:cs typeface="Arial"/>
              </a:rPr>
            </a:br>
            <a:endParaRPr lang="en-US" sz="1800" dirty="0">
              <a:solidFill>
                <a:schemeClr val="tx2"/>
              </a:solidFill>
              <a:latin typeface="Helvetica Neue"/>
              <a:cs typeface="Arial"/>
            </a:endParaRPr>
          </a:p>
          <a:p>
            <a:pPr lvl="1">
              <a:lnSpc>
                <a:spcPct val="100000"/>
              </a:lnSpc>
            </a:pPr>
            <a:r>
              <a:rPr lang="en-US" sz="1600" dirty="0">
                <a:solidFill>
                  <a:schemeClr val="tx2"/>
                </a:solidFill>
                <a:latin typeface="Helvetica Neue"/>
                <a:cs typeface="Arial"/>
              </a:rPr>
              <a:t>Focus on impression/perception of what was observed.</a:t>
            </a:r>
          </a:p>
          <a:p>
            <a:pPr lvl="1">
              <a:lnSpc>
                <a:spcPct val="100000"/>
              </a:lnSpc>
            </a:pPr>
            <a:r>
              <a:rPr lang="en-US" sz="1800" dirty="0">
                <a:solidFill>
                  <a:schemeClr val="tx2"/>
                </a:solidFill>
                <a:latin typeface="Helvetica Neue"/>
                <a:cs typeface="Arial"/>
              </a:rPr>
              <a:t>Separate the person from the behavior.</a:t>
            </a:r>
          </a:p>
          <a:p>
            <a:pPr lvl="1">
              <a:lnSpc>
                <a:spcPct val="100000"/>
              </a:lnSpc>
            </a:pPr>
            <a:r>
              <a:rPr lang="en-US" sz="1800" dirty="0">
                <a:solidFill>
                  <a:schemeClr val="tx2"/>
                </a:solidFill>
                <a:latin typeface="Helvetica Neue"/>
                <a:cs typeface="Arial"/>
              </a:rPr>
              <a:t>Stay in the present and use neutral language without judgment. </a:t>
            </a:r>
          </a:p>
          <a:p>
            <a:pPr>
              <a:lnSpc>
                <a:spcPct val="100000"/>
              </a:lnSpc>
            </a:pPr>
            <a:endParaRPr lang="en-US" sz="1800" dirty="0">
              <a:solidFill>
                <a:schemeClr val="tx2"/>
              </a:solidFill>
              <a:latin typeface="Helvetica Neue"/>
              <a:cs typeface="Arial"/>
            </a:endParaRPr>
          </a:p>
          <a:p>
            <a:pPr marL="0" indent="0">
              <a:lnSpc>
                <a:spcPct val="100000"/>
              </a:lnSpc>
              <a:buNone/>
            </a:pPr>
            <a:r>
              <a:rPr lang="en-US" sz="1800" dirty="0">
                <a:solidFill>
                  <a:schemeClr val="tx2"/>
                </a:solidFill>
                <a:latin typeface="Helvetica Neue"/>
                <a:cs typeface="Arial"/>
              </a:rPr>
              <a:t>How would you use a neutral observable statement to begin a conversation? </a:t>
            </a:r>
            <a:endParaRPr lang="en-US" sz="1800" b="1" dirty="0">
              <a:solidFill>
                <a:srgbClr val="0E94BA"/>
              </a:solidFill>
              <a:latin typeface="Helvetica Neue"/>
              <a:cs typeface="Arial"/>
            </a:endParaRPr>
          </a:p>
        </p:txBody>
      </p:sp>
      <p:sp>
        <p:nvSpPr>
          <p:cNvPr id="4" name="Title 21">
            <a:extLst>
              <a:ext uri="{FF2B5EF4-FFF2-40B4-BE49-F238E27FC236}">
                <a16:creationId xmlns:a16="http://schemas.microsoft.com/office/drawing/2014/main" id="{A149487A-E145-B0DF-521D-97391AF1A73B}"/>
              </a:ext>
            </a:extLst>
          </p:cNvPr>
          <p:cNvSpPr>
            <a:spLocks noGrp="1"/>
          </p:cNvSpPr>
          <p:nvPr>
            <p:ph type="title"/>
          </p:nvPr>
        </p:nvSpPr>
        <p:spPr>
          <a:xfrm>
            <a:off x="654914" y="335347"/>
            <a:ext cx="5441086" cy="597577"/>
          </a:xfrm>
        </p:spPr>
        <p:txBody>
          <a:bodyPr/>
          <a:lstStyle/>
          <a:p>
            <a:r>
              <a:rPr lang="en-US" dirty="0">
                <a:latin typeface="Georgia"/>
                <a:cs typeface="Arial"/>
              </a:rPr>
              <a:t>Technique:</a:t>
            </a:r>
            <a:br>
              <a:rPr lang="en-US" dirty="0">
                <a:latin typeface="Georgia"/>
                <a:cs typeface="Arial"/>
              </a:rPr>
            </a:br>
            <a:r>
              <a:rPr lang="en-US" sz="4800" dirty="0">
                <a:solidFill>
                  <a:srgbClr val="0E94BA"/>
                </a:solidFill>
                <a:latin typeface="Georgia"/>
                <a:cs typeface="Arial"/>
              </a:rPr>
              <a:t>Identify</a:t>
            </a:r>
            <a:endParaRPr lang="en-US" sz="4800" i="1" dirty="0">
              <a:solidFill>
                <a:srgbClr val="0E94BA"/>
              </a:solidFill>
              <a:latin typeface="Georgia"/>
            </a:endParaRPr>
          </a:p>
        </p:txBody>
      </p:sp>
    </p:spTree>
    <p:extLst>
      <p:ext uri="{BB962C8B-B14F-4D97-AF65-F5344CB8AC3E}">
        <p14:creationId xmlns:p14="http://schemas.microsoft.com/office/powerpoint/2010/main" val="363527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2DB66AD-8C4E-0006-D207-8BB44D42154B}"/>
              </a:ext>
            </a:extLst>
          </p:cNvPr>
          <p:cNvGrpSpPr/>
          <p:nvPr/>
        </p:nvGrpSpPr>
        <p:grpSpPr>
          <a:xfrm rot="3660000" flipH="1">
            <a:off x="3839615" y="-6625823"/>
            <a:ext cx="8807921" cy="8355324"/>
            <a:chOff x="-2948321" y="-6848006"/>
            <a:chExt cx="8807921" cy="8355324"/>
          </a:xfrm>
        </p:grpSpPr>
        <p:sp>
          <p:nvSpPr>
            <p:cNvPr id="6" name="Oval 5">
              <a:extLst>
                <a:ext uri="{FF2B5EF4-FFF2-40B4-BE49-F238E27FC236}">
                  <a16:creationId xmlns:a16="http://schemas.microsoft.com/office/drawing/2014/main" id="{0035AA8C-2187-5007-C3F4-7FAEED7F0D5A}"/>
                </a:ext>
              </a:extLst>
            </p:cNvPr>
            <p:cNvSpPr/>
            <p:nvPr/>
          </p:nvSpPr>
          <p:spPr>
            <a:xfrm rot="1176639">
              <a:off x="-1973398" y="-6395592"/>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Oval 6">
              <a:extLst>
                <a:ext uri="{FF2B5EF4-FFF2-40B4-BE49-F238E27FC236}">
                  <a16:creationId xmlns:a16="http://schemas.microsoft.com/office/drawing/2014/main" id="{F8980EED-389D-78EA-E2C3-E922DB8D5986}"/>
                </a:ext>
              </a:extLst>
            </p:cNvPr>
            <p:cNvSpPr/>
            <p:nvPr/>
          </p:nvSpPr>
          <p:spPr>
            <a:xfrm rot="1176639">
              <a:off x="-2948321" y="-6848006"/>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20" name="Picture 19">
            <a:extLst>
              <a:ext uri="{FF2B5EF4-FFF2-40B4-BE49-F238E27FC236}">
                <a16:creationId xmlns:a16="http://schemas.microsoft.com/office/drawing/2014/main" id="{46FC0B71-8F27-B663-CA65-962184875189}"/>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695394" y="-498021"/>
            <a:ext cx="4828617" cy="6087720"/>
          </a:xfrm>
          <a:prstGeom prst="roundRect">
            <a:avLst>
              <a:gd name="adj" fmla="val 8594"/>
            </a:avLst>
          </a:prstGeom>
          <a:noFill/>
          <a:ln>
            <a:noFill/>
          </a:ln>
          <a:effectLst>
            <a:reflection blurRad="12700" endPos="0" dist="5000" dir="5400000" sy="-100000" algn="bl" rotWithShape="0"/>
          </a:effectLst>
        </p:spPr>
      </p:pic>
      <p:sp>
        <p:nvSpPr>
          <p:cNvPr id="3" name="Content Placeholder 3">
            <a:extLst>
              <a:ext uri="{FF2B5EF4-FFF2-40B4-BE49-F238E27FC236}">
                <a16:creationId xmlns:a16="http://schemas.microsoft.com/office/drawing/2014/main" id="{535FF269-9184-456A-65F6-5E7D4EB7706B}"/>
              </a:ext>
            </a:extLst>
          </p:cNvPr>
          <p:cNvSpPr txBox="1">
            <a:spLocks/>
          </p:cNvSpPr>
          <p:nvPr/>
        </p:nvSpPr>
        <p:spPr>
          <a:xfrm>
            <a:off x="614273" y="1807746"/>
            <a:ext cx="5855107" cy="259618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FAA519"/>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AA519"/>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dirty="0">
                <a:solidFill>
                  <a:schemeClr val="tx2"/>
                </a:solidFill>
                <a:latin typeface="Helvetica Neue"/>
                <a:cs typeface="Arial"/>
              </a:rPr>
              <a:t>Talk to the student using empathetic listening.</a:t>
            </a:r>
          </a:p>
          <a:p>
            <a:pPr>
              <a:lnSpc>
                <a:spcPct val="100000"/>
              </a:lnSpc>
            </a:pPr>
            <a:r>
              <a:rPr lang="en-US" sz="1800" dirty="0">
                <a:solidFill>
                  <a:schemeClr val="tx2"/>
                </a:solidFill>
                <a:latin typeface="Helvetica Neue"/>
                <a:cs typeface="Arial"/>
              </a:rPr>
              <a:t>Show them you believe them and you’re there to support them. </a:t>
            </a:r>
            <a:br>
              <a:rPr lang="en-US" sz="1800" dirty="0">
                <a:solidFill>
                  <a:schemeClr val="tx2"/>
                </a:solidFill>
                <a:latin typeface="Helvetica Neue"/>
                <a:cs typeface="Arial"/>
              </a:rPr>
            </a:br>
            <a:endParaRPr lang="en-US" sz="1800" dirty="0">
              <a:solidFill>
                <a:schemeClr val="tx2"/>
              </a:solidFill>
              <a:latin typeface="Helvetica Neue"/>
              <a:cs typeface="Arial"/>
            </a:endParaRPr>
          </a:p>
          <a:p>
            <a:pPr marL="0" indent="0">
              <a:lnSpc>
                <a:spcPct val="100000"/>
              </a:lnSpc>
              <a:buNone/>
            </a:pPr>
            <a:r>
              <a:rPr lang="en-US" sz="1800" dirty="0">
                <a:solidFill>
                  <a:schemeClr val="tx2"/>
                </a:solidFill>
                <a:latin typeface="Helvetica Neue"/>
                <a:cs typeface="Arial"/>
              </a:rPr>
              <a:t>How could you show that you’re listening?</a:t>
            </a:r>
            <a:endParaRPr lang="en-US" sz="1800" b="1" dirty="0">
              <a:solidFill>
                <a:srgbClr val="0E94BA"/>
              </a:solidFill>
              <a:latin typeface="Helvetica Neue"/>
              <a:cs typeface="Arial"/>
            </a:endParaRPr>
          </a:p>
        </p:txBody>
      </p:sp>
      <p:sp>
        <p:nvSpPr>
          <p:cNvPr id="4" name="Title 21">
            <a:extLst>
              <a:ext uri="{FF2B5EF4-FFF2-40B4-BE49-F238E27FC236}">
                <a16:creationId xmlns:a16="http://schemas.microsoft.com/office/drawing/2014/main" id="{A149487A-E145-B0DF-521D-97391AF1A73B}"/>
              </a:ext>
            </a:extLst>
          </p:cNvPr>
          <p:cNvSpPr>
            <a:spLocks noGrp="1"/>
          </p:cNvSpPr>
          <p:nvPr>
            <p:ph type="title"/>
          </p:nvPr>
        </p:nvSpPr>
        <p:spPr>
          <a:xfrm>
            <a:off x="654914" y="335347"/>
            <a:ext cx="5441086" cy="597577"/>
          </a:xfrm>
        </p:spPr>
        <p:txBody>
          <a:bodyPr/>
          <a:lstStyle/>
          <a:p>
            <a:r>
              <a:rPr lang="en-US" dirty="0">
                <a:latin typeface="Georgia"/>
                <a:cs typeface="Arial"/>
              </a:rPr>
              <a:t>Technique:</a:t>
            </a:r>
            <a:br>
              <a:rPr lang="en-US" dirty="0">
                <a:latin typeface="Georgia"/>
                <a:cs typeface="Arial"/>
              </a:rPr>
            </a:br>
            <a:r>
              <a:rPr lang="en-US" sz="4800" dirty="0">
                <a:solidFill>
                  <a:srgbClr val="0E94BA"/>
                </a:solidFill>
                <a:latin typeface="Georgia"/>
                <a:cs typeface="Arial"/>
              </a:rPr>
              <a:t>Approach</a:t>
            </a:r>
            <a:endParaRPr lang="en-US" sz="4800" i="1" dirty="0">
              <a:solidFill>
                <a:srgbClr val="0E94BA"/>
              </a:solidFill>
              <a:latin typeface="Georgia"/>
            </a:endParaRPr>
          </a:p>
        </p:txBody>
      </p:sp>
    </p:spTree>
    <p:extLst>
      <p:ext uri="{BB962C8B-B14F-4D97-AF65-F5344CB8AC3E}">
        <p14:creationId xmlns:p14="http://schemas.microsoft.com/office/powerpoint/2010/main" val="1501957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2DB66AD-8C4E-0006-D207-8BB44D42154B}"/>
              </a:ext>
            </a:extLst>
          </p:cNvPr>
          <p:cNvGrpSpPr/>
          <p:nvPr/>
        </p:nvGrpSpPr>
        <p:grpSpPr>
          <a:xfrm rot="3660000" flipH="1">
            <a:off x="3839615" y="-6625823"/>
            <a:ext cx="8807921" cy="8355324"/>
            <a:chOff x="-2948321" y="-6848006"/>
            <a:chExt cx="8807921" cy="8355324"/>
          </a:xfrm>
        </p:grpSpPr>
        <p:sp>
          <p:nvSpPr>
            <p:cNvPr id="6" name="Oval 5">
              <a:extLst>
                <a:ext uri="{FF2B5EF4-FFF2-40B4-BE49-F238E27FC236}">
                  <a16:creationId xmlns:a16="http://schemas.microsoft.com/office/drawing/2014/main" id="{0035AA8C-2187-5007-C3F4-7FAEED7F0D5A}"/>
                </a:ext>
              </a:extLst>
            </p:cNvPr>
            <p:cNvSpPr/>
            <p:nvPr/>
          </p:nvSpPr>
          <p:spPr>
            <a:xfrm rot="1176639">
              <a:off x="-1973398" y="-6395592"/>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Oval 6">
              <a:extLst>
                <a:ext uri="{FF2B5EF4-FFF2-40B4-BE49-F238E27FC236}">
                  <a16:creationId xmlns:a16="http://schemas.microsoft.com/office/drawing/2014/main" id="{F8980EED-389D-78EA-E2C3-E922DB8D5986}"/>
                </a:ext>
              </a:extLst>
            </p:cNvPr>
            <p:cNvSpPr/>
            <p:nvPr/>
          </p:nvSpPr>
          <p:spPr>
            <a:xfrm rot="1176639">
              <a:off x="-2948321" y="-6848006"/>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20" name="Picture 19">
            <a:extLst>
              <a:ext uri="{FF2B5EF4-FFF2-40B4-BE49-F238E27FC236}">
                <a16:creationId xmlns:a16="http://schemas.microsoft.com/office/drawing/2014/main" id="{46FC0B71-8F27-B663-CA65-962184875189}"/>
              </a:ext>
            </a:extLst>
          </p:cNvPr>
          <p:cNvPicPr>
            <a:picLocks noChangeAspect="1"/>
          </p:cNvPicPr>
          <p:nvPr/>
        </p:nvPicPr>
        <p:blipFill>
          <a:blip r:embed="rId3"/>
          <a:srcRect l="27702" r="27702"/>
          <a:stretch/>
        </p:blipFill>
        <p:spPr>
          <a:xfrm>
            <a:off x="7695394" y="-498021"/>
            <a:ext cx="4828617" cy="6087720"/>
          </a:xfrm>
          <a:prstGeom prst="roundRect">
            <a:avLst>
              <a:gd name="adj" fmla="val 8594"/>
            </a:avLst>
          </a:prstGeom>
          <a:noFill/>
          <a:ln>
            <a:noFill/>
          </a:ln>
          <a:effectLst>
            <a:reflection blurRad="12700" endPos="0" dist="5000" dir="5400000" sy="-100000" algn="bl" rotWithShape="0"/>
          </a:effectLst>
        </p:spPr>
      </p:pic>
      <p:sp>
        <p:nvSpPr>
          <p:cNvPr id="3" name="Content Placeholder 3">
            <a:extLst>
              <a:ext uri="{FF2B5EF4-FFF2-40B4-BE49-F238E27FC236}">
                <a16:creationId xmlns:a16="http://schemas.microsoft.com/office/drawing/2014/main" id="{535FF269-9184-456A-65F6-5E7D4EB7706B}"/>
              </a:ext>
            </a:extLst>
          </p:cNvPr>
          <p:cNvSpPr txBox="1">
            <a:spLocks/>
          </p:cNvSpPr>
          <p:nvPr/>
        </p:nvSpPr>
        <p:spPr>
          <a:xfrm>
            <a:off x="614273" y="1807746"/>
            <a:ext cx="6449467" cy="259618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FAA519"/>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AA519"/>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dirty="0">
                <a:solidFill>
                  <a:schemeClr val="tx2"/>
                </a:solidFill>
                <a:latin typeface="Helvetica Neue"/>
                <a:cs typeface="Arial"/>
              </a:rPr>
              <a:t>Follow the relevant policies for your school. </a:t>
            </a:r>
          </a:p>
          <a:p>
            <a:pPr>
              <a:lnSpc>
                <a:spcPct val="100000"/>
              </a:lnSpc>
            </a:pPr>
            <a:r>
              <a:rPr lang="en-US" sz="1800" dirty="0">
                <a:solidFill>
                  <a:schemeClr val="tx2"/>
                </a:solidFill>
                <a:latin typeface="Helvetica Neue"/>
                <a:cs typeface="Arial"/>
              </a:rPr>
              <a:t>There is no pressure to do more than the steps outlined in those policies. If you'd like, and the student consents, you can share additional support resources, but it is not required.</a:t>
            </a:r>
          </a:p>
          <a:p>
            <a:pPr marL="0" indent="0">
              <a:lnSpc>
                <a:spcPct val="100000"/>
              </a:lnSpc>
              <a:buNone/>
            </a:pPr>
            <a:endParaRPr lang="en-US" sz="1800" dirty="0">
              <a:solidFill>
                <a:schemeClr val="tx2"/>
              </a:solidFill>
              <a:latin typeface="Helvetica Neue"/>
              <a:cs typeface="Arial"/>
            </a:endParaRPr>
          </a:p>
          <a:p>
            <a:pPr marL="0" indent="0">
              <a:lnSpc>
                <a:spcPct val="100000"/>
              </a:lnSpc>
              <a:buNone/>
            </a:pPr>
            <a:r>
              <a:rPr lang="en-US" sz="1800" dirty="0">
                <a:solidFill>
                  <a:schemeClr val="tx2"/>
                </a:solidFill>
                <a:latin typeface="Helvetica Neue"/>
                <a:cs typeface="Arial"/>
              </a:rPr>
              <a:t>In a conversation with a student who discloses intimate partner violence, when should you mention support options? </a:t>
            </a:r>
          </a:p>
          <a:p>
            <a:pPr marL="0" indent="0">
              <a:lnSpc>
                <a:spcPct val="100000"/>
              </a:lnSpc>
              <a:buNone/>
            </a:pPr>
            <a:r>
              <a:rPr lang="en-US" sz="1800" dirty="0">
                <a:solidFill>
                  <a:schemeClr val="tx2"/>
                </a:solidFill>
                <a:latin typeface="Helvetica Neue"/>
                <a:cs typeface="Arial"/>
              </a:rPr>
              <a:t>How do you refer the student supportively? </a:t>
            </a:r>
            <a:endParaRPr lang="en-US" sz="1800" b="1" dirty="0">
              <a:solidFill>
                <a:srgbClr val="0E94BA"/>
              </a:solidFill>
              <a:latin typeface="Helvetica Neue"/>
              <a:cs typeface="Arial"/>
            </a:endParaRPr>
          </a:p>
        </p:txBody>
      </p:sp>
      <p:sp>
        <p:nvSpPr>
          <p:cNvPr id="4" name="Title 21">
            <a:extLst>
              <a:ext uri="{FF2B5EF4-FFF2-40B4-BE49-F238E27FC236}">
                <a16:creationId xmlns:a16="http://schemas.microsoft.com/office/drawing/2014/main" id="{A149487A-E145-B0DF-521D-97391AF1A73B}"/>
              </a:ext>
            </a:extLst>
          </p:cNvPr>
          <p:cNvSpPr>
            <a:spLocks noGrp="1"/>
          </p:cNvSpPr>
          <p:nvPr>
            <p:ph type="title"/>
          </p:nvPr>
        </p:nvSpPr>
        <p:spPr>
          <a:xfrm>
            <a:off x="654914" y="335347"/>
            <a:ext cx="5441086" cy="597577"/>
          </a:xfrm>
        </p:spPr>
        <p:txBody>
          <a:bodyPr/>
          <a:lstStyle/>
          <a:p>
            <a:r>
              <a:rPr lang="en-US" dirty="0">
                <a:latin typeface="Georgia"/>
                <a:cs typeface="Arial"/>
              </a:rPr>
              <a:t>Technique:</a:t>
            </a:r>
            <a:br>
              <a:rPr lang="en-US" dirty="0">
                <a:latin typeface="Georgia"/>
                <a:cs typeface="Arial"/>
              </a:rPr>
            </a:br>
            <a:r>
              <a:rPr lang="en-US" sz="4800" dirty="0">
                <a:solidFill>
                  <a:srgbClr val="0E94BA"/>
                </a:solidFill>
                <a:latin typeface="Georgia"/>
                <a:cs typeface="Arial"/>
              </a:rPr>
              <a:t>Refer</a:t>
            </a:r>
            <a:endParaRPr lang="en-US" sz="4800" i="1" dirty="0">
              <a:solidFill>
                <a:srgbClr val="0E94BA"/>
              </a:solidFill>
              <a:latin typeface="Georgia"/>
            </a:endParaRPr>
          </a:p>
        </p:txBody>
      </p:sp>
    </p:spTree>
    <p:extLst>
      <p:ext uri="{BB962C8B-B14F-4D97-AF65-F5344CB8AC3E}">
        <p14:creationId xmlns:p14="http://schemas.microsoft.com/office/powerpoint/2010/main" val="227319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8E86737-2D93-4689-2087-BA00AC951464}"/>
              </a:ext>
            </a:extLst>
          </p:cNvPr>
          <p:cNvGrpSpPr/>
          <p:nvPr/>
        </p:nvGrpSpPr>
        <p:grpSpPr>
          <a:xfrm rot="3660000" flipH="1">
            <a:off x="6610247" y="-5655419"/>
            <a:ext cx="8807921" cy="8355324"/>
            <a:chOff x="-2948321" y="-6848006"/>
            <a:chExt cx="8807921" cy="8355324"/>
          </a:xfrm>
        </p:grpSpPr>
        <p:sp>
          <p:nvSpPr>
            <p:cNvPr id="19" name="Oval 18">
              <a:extLst>
                <a:ext uri="{FF2B5EF4-FFF2-40B4-BE49-F238E27FC236}">
                  <a16:creationId xmlns:a16="http://schemas.microsoft.com/office/drawing/2014/main" id="{5A29C2A9-0326-1A80-588E-7A11D26A90A5}"/>
                </a:ext>
              </a:extLst>
            </p:cNvPr>
            <p:cNvSpPr/>
            <p:nvPr/>
          </p:nvSpPr>
          <p:spPr>
            <a:xfrm rot="1176639">
              <a:off x="-1973398" y="-6395592"/>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Oval 20">
              <a:extLst>
                <a:ext uri="{FF2B5EF4-FFF2-40B4-BE49-F238E27FC236}">
                  <a16:creationId xmlns:a16="http://schemas.microsoft.com/office/drawing/2014/main" id="{F0074404-395D-1F6D-5E51-4FDE99374638}"/>
                </a:ext>
              </a:extLst>
            </p:cNvPr>
            <p:cNvSpPr/>
            <p:nvPr/>
          </p:nvSpPr>
          <p:spPr>
            <a:xfrm rot="1176639">
              <a:off x="-2948321" y="-6848006"/>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2" name="Title 21">
            <a:extLst>
              <a:ext uri="{FF2B5EF4-FFF2-40B4-BE49-F238E27FC236}">
                <a16:creationId xmlns:a16="http://schemas.microsoft.com/office/drawing/2014/main" id="{102E647E-6892-F798-9EC3-DC31283E2846}"/>
              </a:ext>
            </a:extLst>
          </p:cNvPr>
          <p:cNvSpPr>
            <a:spLocks noGrp="1"/>
          </p:cNvSpPr>
          <p:nvPr>
            <p:ph type="title"/>
          </p:nvPr>
        </p:nvSpPr>
        <p:spPr/>
        <p:txBody>
          <a:bodyPr/>
          <a:lstStyle/>
          <a:p>
            <a:r>
              <a:rPr lang="en-US" i="1" dirty="0">
                <a:latin typeface="Georgia"/>
              </a:rPr>
              <a:t>Healthy vs. Unhealthy Relationships</a:t>
            </a:r>
          </a:p>
        </p:txBody>
      </p:sp>
      <p:sp>
        <p:nvSpPr>
          <p:cNvPr id="2" name="Rounded Rectangle 1">
            <a:extLst>
              <a:ext uri="{FF2B5EF4-FFF2-40B4-BE49-F238E27FC236}">
                <a16:creationId xmlns:a16="http://schemas.microsoft.com/office/drawing/2014/main" id="{D70B6A61-C57E-302A-4A61-44B590B4D603}"/>
              </a:ext>
            </a:extLst>
          </p:cNvPr>
          <p:cNvSpPr/>
          <p:nvPr/>
        </p:nvSpPr>
        <p:spPr>
          <a:xfrm>
            <a:off x="4483012" y="1469937"/>
            <a:ext cx="3202044" cy="4168864"/>
          </a:xfrm>
          <a:prstGeom prst="roundRect">
            <a:avLst>
              <a:gd name="adj" fmla="val 4508"/>
            </a:avLst>
          </a:prstGeom>
          <a:solidFill>
            <a:schemeClr val="bg2"/>
          </a:solidFill>
          <a:ln w="22225">
            <a:solidFill>
              <a:srgbClr val="FAA519">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9D8AD557-5DF1-7600-F54A-F6350E488F52}"/>
              </a:ext>
            </a:extLst>
          </p:cNvPr>
          <p:cNvSpPr/>
          <p:nvPr/>
        </p:nvSpPr>
        <p:spPr>
          <a:xfrm>
            <a:off x="795962" y="1443650"/>
            <a:ext cx="3183902" cy="4234878"/>
          </a:xfrm>
          <a:prstGeom prst="roundRect">
            <a:avLst>
              <a:gd name="adj" fmla="val 4508"/>
            </a:avLst>
          </a:prstGeom>
          <a:solidFill>
            <a:schemeClr val="bg2"/>
          </a:solidFill>
          <a:ln w="22225">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707F2794-B643-A5B2-E87E-72F5EEF05BD5}"/>
              </a:ext>
            </a:extLst>
          </p:cNvPr>
          <p:cNvSpPr/>
          <p:nvPr/>
        </p:nvSpPr>
        <p:spPr>
          <a:xfrm>
            <a:off x="8193358" y="1512999"/>
            <a:ext cx="3202044" cy="4111102"/>
          </a:xfrm>
          <a:prstGeom prst="roundRect">
            <a:avLst>
              <a:gd name="adj" fmla="val 4508"/>
            </a:avLst>
          </a:prstGeom>
          <a:solidFill>
            <a:schemeClr val="bg2"/>
          </a:solidFill>
          <a:ln w="22225">
            <a:solidFill>
              <a:srgbClr val="0097B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9BAC029-FEB3-07CA-EA79-E2A0AAF8A530}"/>
              </a:ext>
            </a:extLst>
          </p:cNvPr>
          <p:cNvSpPr/>
          <p:nvPr/>
        </p:nvSpPr>
        <p:spPr>
          <a:xfrm>
            <a:off x="1599252" y="1937426"/>
            <a:ext cx="1572743" cy="1572743"/>
          </a:xfrm>
          <a:prstGeom prst="ellipse">
            <a:avLst/>
          </a:prstGeom>
          <a:solidFill>
            <a:srgbClr val="84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A79892F-1B0F-C16B-6283-3A26905DF9FF}"/>
              </a:ext>
            </a:extLst>
          </p:cNvPr>
          <p:cNvSpPr txBox="1"/>
          <p:nvPr/>
        </p:nvSpPr>
        <p:spPr>
          <a:xfrm>
            <a:off x="1754700" y="2298676"/>
            <a:ext cx="1234305" cy="830997"/>
          </a:xfrm>
          <a:prstGeom prst="rect">
            <a:avLst/>
          </a:prstGeom>
          <a:noFill/>
        </p:spPr>
        <p:txBody>
          <a:bodyPr wrap="square">
            <a:spAutoFit/>
          </a:bodyPr>
          <a:lstStyle/>
          <a:p>
            <a:pPr lvl="0" algn="ctr">
              <a:lnSpc>
                <a:spcPct val="100000"/>
              </a:lnSpc>
              <a:spcBef>
                <a:spcPts val="0"/>
              </a:spcBef>
              <a:spcAft>
                <a:spcPts val="0"/>
              </a:spcAft>
              <a:buNone/>
            </a:pPr>
            <a:r>
              <a:rPr lang="en-US" sz="4800" b="1" i="0" u="none" strike="noStrike" noProof="0" dirty="0">
                <a:solidFill>
                  <a:schemeClr val="bg2"/>
                </a:solidFill>
                <a:latin typeface="Georgia" panose="02040502050405020303" pitchFamily="18" charset="0"/>
              </a:rPr>
              <a:t>?</a:t>
            </a:r>
            <a:endParaRPr lang="en-US" sz="4800" dirty="0">
              <a:solidFill>
                <a:schemeClr val="bg2"/>
              </a:solidFill>
              <a:latin typeface="Georgia" panose="02040502050405020303" pitchFamily="18" charset="0"/>
            </a:endParaRPr>
          </a:p>
        </p:txBody>
      </p:sp>
      <p:sp>
        <p:nvSpPr>
          <p:cNvPr id="7" name="Content Placeholder 3">
            <a:extLst>
              <a:ext uri="{FF2B5EF4-FFF2-40B4-BE49-F238E27FC236}">
                <a16:creationId xmlns:a16="http://schemas.microsoft.com/office/drawing/2014/main" id="{F2BF5D9A-717C-FEC1-CE26-5A70D5E70D54}"/>
              </a:ext>
            </a:extLst>
          </p:cNvPr>
          <p:cNvSpPr txBox="1">
            <a:spLocks/>
          </p:cNvSpPr>
          <p:nvPr/>
        </p:nvSpPr>
        <p:spPr>
          <a:xfrm>
            <a:off x="918432" y="3817046"/>
            <a:ext cx="2934385" cy="147531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FAA519"/>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AA519"/>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200" dirty="0">
                <a:solidFill>
                  <a:srgbClr val="0A3C55"/>
                </a:solidFill>
                <a:latin typeface="Helvetica Neue"/>
                <a:cs typeface="Arial"/>
              </a:rPr>
              <a:t>What are the signs of a healthy relationship?</a:t>
            </a:r>
          </a:p>
        </p:txBody>
      </p:sp>
      <p:sp>
        <p:nvSpPr>
          <p:cNvPr id="8" name="Oval 7">
            <a:extLst>
              <a:ext uri="{FF2B5EF4-FFF2-40B4-BE49-F238E27FC236}">
                <a16:creationId xmlns:a16="http://schemas.microsoft.com/office/drawing/2014/main" id="{2D9DEB90-AD7E-32CC-316F-CCB36D01BB4D}"/>
              </a:ext>
            </a:extLst>
          </p:cNvPr>
          <p:cNvSpPr/>
          <p:nvPr/>
        </p:nvSpPr>
        <p:spPr>
          <a:xfrm>
            <a:off x="5309628" y="1937426"/>
            <a:ext cx="1572743" cy="1572743"/>
          </a:xfrm>
          <a:prstGeom prst="ellipse">
            <a:avLst/>
          </a:prstGeom>
          <a:solidFill>
            <a:srgbClr val="FAA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5E36F0B-4E7A-ADFD-5519-C4BFD651FF91}"/>
              </a:ext>
            </a:extLst>
          </p:cNvPr>
          <p:cNvSpPr txBox="1"/>
          <p:nvPr/>
        </p:nvSpPr>
        <p:spPr>
          <a:xfrm>
            <a:off x="5465076" y="2298676"/>
            <a:ext cx="1234305" cy="830997"/>
          </a:xfrm>
          <a:prstGeom prst="rect">
            <a:avLst/>
          </a:prstGeom>
          <a:noFill/>
        </p:spPr>
        <p:txBody>
          <a:bodyPr wrap="square">
            <a:spAutoFit/>
          </a:bodyPr>
          <a:lstStyle/>
          <a:p>
            <a:pPr lvl="0" algn="ctr">
              <a:lnSpc>
                <a:spcPct val="100000"/>
              </a:lnSpc>
              <a:spcBef>
                <a:spcPts val="0"/>
              </a:spcBef>
              <a:spcAft>
                <a:spcPts val="0"/>
              </a:spcAft>
              <a:buNone/>
            </a:pPr>
            <a:r>
              <a:rPr lang="en-US" sz="4800" b="1" i="0" u="none" strike="noStrike" noProof="0" dirty="0">
                <a:solidFill>
                  <a:schemeClr val="bg2"/>
                </a:solidFill>
                <a:latin typeface="Georgia" panose="02040502050405020303" pitchFamily="18" charset="0"/>
              </a:rPr>
              <a:t>?</a:t>
            </a:r>
            <a:endParaRPr lang="en-US" sz="4800" dirty="0">
              <a:solidFill>
                <a:schemeClr val="bg2"/>
              </a:solidFill>
              <a:latin typeface="Georgia" panose="02040502050405020303" pitchFamily="18" charset="0"/>
            </a:endParaRPr>
          </a:p>
        </p:txBody>
      </p:sp>
      <p:sp>
        <p:nvSpPr>
          <p:cNvPr id="10" name="Oval 9">
            <a:extLst>
              <a:ext uri="{FF2B5EF4-FFF2-40B4-BE49-F238E27FC236}">
                <a16:creationId xmlns:a16="http://schemas.microsoft.com/office/drawing/2014/main" id="{01A4CCE1-A045-5492-047E-F9EB5F1976C7}"/>
              </a:ext>
            </a:extLst>
          </p:cNvPr>
          <p:cNvSpPr/>
          <p:nvPr/>
        </p:nvSpPr>
        <p:spPr>
          <a:xfrm>
            <a:off x="9020003" y="1937426"/>
            <a:ext cx="1572743" cy="1572743"/>
          </a:xfrm>
          <a:prstGeom prst="ellipse">
            <a:avLst/>
          </a:prstGeom>
          <a:solidFill>
            <a:srgbClr val="0E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82E2076-8F37-D0BE-93A7-9A7BEE9380C2}"/>
              </a:ext>
            </a:extLst>
          </p:cNvPr>
          <p:cNvSpPr txBox="1"/>
          <p:nvPr/>
        </p:nvSpPr>
        <p:spPr>
          <a:xfrm>
            <a:off x="9175451" y="2298676"/>
            <a:ext cx="1234305" cy="830997"/>
          </a:xfrm>
          <a:prstGeom prst="rect">
            <a:avLst/>
          </a:prstGeom>
          <a:noFill/>
        </p:spPr>
        <p:txBody>
          <a:bodyPr wrap="square">
            <a:spAutoFit/>
          </a:bodyPr>
          <a:lstStyle/>
          <a:p>
            <a:pPr lvl="0" algn="ctr">
              <a:lnSpc>
                <a:spcPct val="100000"/>
              </a:lnSpc>
              <a:spcBef>
                <a:spcPts val="0"/>
              </a:spcBef>
              <a:spcAft>
                <a:spcPts val="0"/>
              </a:spcAft>
              <a:buNone/>
            </a:pPr>
            <a:r>
              <a:rPr lang="en-US" sz="4800" b="1" i="0" u="none" strike="noStrike" noProof="0" dirty="0">
                <a:solidFill>
                  <a:schemeClr val="bg2"/>
                </a:solidFill>
                <a:latin typeface="Georgia" panose="02040502050405020303" pitchFamily="18" charset="0"/>
              </a:rPr>
              <a:t>?</a:t>
            </a:r>
            <a:endParaRPr lang="en-US" sz="4800" dirty="0">
              <a:solidFill>
                <a:schemeClr val="bg2"/>
              </a:solidFill>
              <a:latin typeface="Georgia" panose="02040502050405020303" pitchFamily="18" charset="0"/>
            </a:endParaRPr>
          </a:p>
        </p:txBody>
      </p:sp>
      <p:sp>
        <p:nvSpPr>
          <p:cNvPr id="12" name="Content Placeholder 3">
            <a:extLst>
              <a:ext uri="{FF2B5EF4-FFF2-40B4-BE49-F238E27FC236}">
                <a16:creationId xmlns:a16="http://schemas.microsoft.com/office/drawing/2014/main" id="{D1226EE2-73F4-FCDC-2A00-F70ED463F15D}"/>
              </a:ext>
            </a:extLst>
          </p:cNvPr>
          <p:cNvSpPr txBox="1">
            <a:spLocks/>
          </p:cNvSpPr>
          <p:nvPr/>
        </p:nvSpPr>
        <p:spPr>
          <a:xfrm>
            <a:off x="4628807" y="3817046"/>
            <a:ext cx="2934385" cy="147531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FAA519"/>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AA519"/>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200" dirty="0">
                <a:solidFill>
                  <a:srgbClr val="0A3C55"/>
                </a:solidFill>
                <a:latin typeface="Helvetica Neue"/>
                <a:cs typeface="Arial"/>
              </a:rPr>
              <a:t>What are the signs of an unhealthy relationship?</a:t>
            </a:r>
          </a:p>
        </p:txBody>
      </p:sp>
      <p:sp>
        <p:nvSpPr>
          <p:cNvPr id="13" name="Content Placeholder 3">
            <a:extLst>
              <a:ext uri="{FF2B5EF4-FFF2-40B4-BE49-F238E27FC236}">
                <a16:creationId xmlns:a16="http://schemas.microsoft.com/office/drawing/2014/main" id="{E63BA066-65D7-A886-46D5-CAE774E3ADE0}"/>
              </a:ext>
            </a:extLst>
          </p:cNvPr>
          <p:cNvSpPr txBox="1">
            <a:spLocks/>
          </p:cNvSpPr>
          <p:nvPr/>
        </p:nvSpPr>
        <p:spPr>
          <a:xfrm>
            <a:off x="8316887" y="3817046"/>
            <a:ext cx="2934385" cy="147531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FAA519"/>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AA519"/>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200" dirty="0">
                <a:solidFill>
                  <a:srgbClr val="0A3C55"/>
                </a:solidFill>
                <a:latin typeface="Helvetica Neue"/>
                <a:cs typeface="Arial"/>
              </a:rPr>
              <a:t>What signs have you noticed in your students?</a:t>
            </a:r>
          </a:p>
        </p:txBody>
      </p:sp>
    </p:spTree>
    <p:extLst>
      <p:ext uri="{BB962C8B-B14F-4D97-AF65-F5344CB8AC3E}">
        <p14:creationId xmlns:p14="http://schemas.microsoft.com/office/powerpoint/2010/main" val="1804165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2DB66AD-8C4E-0006-D207-8BB44D42154B}"/>
              </a:ext>
            </a:extLst>
          </p:cNvPr>
          <p:cNvGrpSpPr/>
          <p:nvPr/>
        </p:nvGrpSpPr>
        <p:grpSpPr>
          <a:xfrm rot="3660000" flipH="1">
            <a:off x="3839615" y="-6625823"/>
            <a:ext cx="8807921" cy="8355324"/>
            <a:chOff x="-2948321" y="-6848006"/>
            <a:chExt cx="8807921" cy="8355324"/>
          </a:xfrm>
        </p:grpSpPr>
        <p:sp>
          <p:nvSpPr>
            <p:cNvPr id="6" name="Oval 5">
              <a:extLst>
                <a:ext uri="{FF2B5EF4-FFF2-40B4-BE49-F238E27FC236}">
                  <a16:creationId xmlns:a16="http://schemas.microsoft.com/office/drawing/2014/main" id="{0035AA8C-2187-5007-C3F4-7FAEED7F0D5A}"/>
                </a:ext>
              </a:extLst>
            </p:cNvPr>
            <p:cNvSpPr/>
            <p:nvPr/>
          </p:nvSpPr>
          <p:spPr>
            <a:xfrm rot="1176639">
              <a:off x="-1973398" y="-6395592"/>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Oval 6">
              <a:extLst>
                <a:ext uri="{FF2B5EF4-FFF2-40B4-BE49-F238E27FC236}">
                  <a16:creationId xmlns:a16="http://schemas.microsoft.com/office/drawing/2014/main" id="{F8980EED-389D-78EA-E2C3-E922DB8D5986}"/>
                </a:ext>
              </a:extLst>
            </p:cNvPr>
            <p:cNvSpPr/>
            <p:nvPr/>
          </p:nvSpPr>
          <p:spPr>
            <a:xfrm rot="1176639">
              <a:off x="-2948321" y="-6848006"/>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20" name="Picture 19">
            <a:extLst>
              <a:ext uri="{FF2B5EF4-FFF2-40B4-BE49-F238E27FC236}">
                <a16:creationId xmlns:a16="http://schemas.microsoft.com/office/drawing/2014/main" id="{46FC0B71-8F27-B663-CA65-962184875189}"/>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695394" y="-498021"/>
            <a:ext cx="4828617" cy="6087720"/>
          </a:xfrm>
          <a:prstGeom prst="roundRect">
            <a:avLst>
              <a:gd name="adj" fmla="val 8594"/>
            </a:avLst>
          </a:prstGeom>
          <a:noFill/>
          <a:ln>
            <a:noFill/>
          </a:ln>
          <a:effectLst>
            <a:reflection blurRad="12700" endPos="0" dist="5000" dir="5400000" sy="-100000" algn="bl" rotWithShape="0"/>
          </a:effectLst>
        </p:spPr>
      </p:pic>
      <p:sp>
        <p:nvSpPr>
          <p:cNvPr id="9" name="Content Placeholder 3">
            <a:extLst>
              <a:ext uri="{FF2B5EF4-FFF2-40B4-BE49-F238E27FC236}">
                <a16:creationId xmlns:a16="http://schemas.microsoft.com/office/drawing/2014/main" id="{2C63B6A5-DBA6-17F8-E9B0-0F41661A2158}"/>
              </a:ext>
            </a:extLst>
          </p:cNvPr>
          <p:cNvSpPr txBox="1">
            <a:spLocks/>
          </p:cNvSpPr>
          <p:nvPr/>
        </p:nvSpPr>
        <p:spPr>
          <a:xfrm>
            <a:off x="614273" y="1446580"/>
            <a:ext cx="5576215" cy="259618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FAA519"/>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AA519"/>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200" dirty="0">
                <a:solidFill>
                  <a:srgbClr val="0A3C55"/>
                </a:solidFill>
                <a:latin typeface="Helvetica Neue"/>
                <a:cs typeface="Arial"/>
              </a:rPr>
              <a:t>What are some different ways of conducting check-in conversations that you’ve tried with your students? Have any of them worked better than others?​</a:t>
            </a:r>
          </a:p>
          <a:p>
            <a:pPr>
              <a:lnSpc>
                <a:spcPct val="100000"/>
              </a:lnSpc>
            </a:pPr>
            <a:r>
              <a:rPr lang="en-US" sz="2200" dirty="0">
                <a:solidFill>
                  <a:srgbClr val="0A3C55"/>
                </a:solidFill>
                <a:latin typeface="Helvetica Neue"/>
                <a:cs typeface="Arial"/>
              </a:rPr>
              <a:t>What do you struggle with when you’re checking in with students?​</a:t>
            </a:r>
          </a:p>
          <a:p>
            <a:pPr>
              <a:lnSpc>
                <a:spcPct val="100000"/>
              </a:lnSpc>
            </a:pPr>
            <a:r>
              <a:rPr lang="en-US" sz="2200" dirty="0">
                <a:solidFill>
                  <a:srgbClr val="0A3C55"/>
                </a:solidFill>
                <a:latin typeface="Helvetica Neue"/>
                <a:cs typeface="Arial"/>
              </a:rPr>
              <a:t>​What has worked well?</a:t>
            </a:r>
          </a:p>
        </p:txBody>
      </p:sp>
      <p:sp>
        <p:nvSpPr>
          <p:cNvPr id="10" name="Title 21">
            <a:extLst>
              <a:ext uri="{FF2B5EF4-FFF2-40B4-BE49-F238E27FC236}">
                <a16:creationId xmlns:a16="http://schemas.microsoft.com/office/drawing/2014/main" id="{D282F519-FE21-C977-62A9-1D355B032D47}"/>
              </a:ext>
            </a:extLst>
          </p:cNvPr>
          <p:cNvSpPr>
            <a:spLocks noGrp="1"/>
          </p:cNvSpPr>
          <p:nvPr>
            <p:ph type="title"/>
          </p:nvPr>
        </p:nvSpPr>
        <p:spPr>
          <a:xfrm>
            <a:off x="614273" y="335347"/>
            <a:ext cx="5441086" cy="597577"/>
          </a:xfrm>
        </p:spPr>
        <p:txBody>
          <a:bodyPr/>
          <a:lstStyle/>
          <a:p>
            <a:r>
              <a:rPr lang="en-US" dirty="0">
                <a:latin typeface="Georgia"/>
                <a:cs typeface="Arial"/>
              </a:rPr>
              <a:t>Checking in with students</a:t>
            </a:r>
            <a:endParaRPr lang="en-US" i="1" dirty="0">
              <a:latin typeface="Georgia"/>
            </a:endParaRPr>
          </a:p>
        </p:txBody>
      </p:sp>
    </p:spTree>
    <p:extLst>
      <p:ext uri="{BB962C8B-B14F-4D97-AF65-F5344CB8AC3E}">
        <p14:creationId xmlns:p14="http://schemas.microsoft.com/office/powerpoint/2010/main" val="2945272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2DB66AD-8C4E-0006-D207-8BB44D42154B}"/>
              </a:ext>
            </a:extLst>
          </p:cNvPr>
          <p:cNvGrpSpPr/>
          <p:nvPr/>
        </p:nvGrpSpPr>
        <p:grpSpPr>
          <a:xfrm rot="3660000" flipH="1">
            <a:off x="3839615" y="-6625824"/>
            <a:ext cx="8807921" cy="8355325"/>
            <a:chOff x="-2948321" y="-6848007"/>
            <a:chExt cx="8807921" cy="8355325"/>
          </a:xfrm>
        </p:grpSpPr>
        <p:sp>
          <p:nvSpPr>
            <p:cNvPr id="6" name="Oval 5">
              <a:extLst>
                <a:ext uri="{FF2B5EF4-FFF2-40B4-BE49-F238E27FC236}">
                  <a16:creationId xmlns:a16="http://schemas.microsoft.com/office/drawing/2014/main" id="{0035AA8C-2187-5007-C3F4-7FAEED7F0D5A}"/>
                </a:ext>
              </a:extLst>
            </p:cNvPr>
            <p:cNvSpPr/>
            <p:nvPr/>
          </p:nvSpPr>
          <p:spPr>
            <a:xfrm rot="1176639">
              <a:off x="-1973398" y="-6395592"/>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Oval 6">
              <a:extLst>
                <a:ext uri="{FF2B5EF4-FFF2-40B4-BE49-F238E27FC236}">
                  <a16:creationId xmlns:a16="http://schemas.microsoft.com/office/drawing/2014/main" id="{F8980EED-389D-78EA-E2C3-E922DB8D5986}"/>
                </a:ext>
              </a:extLst>
            </p:cNvPr>
            <p:cNvSpPr/>
            <p:nvPr/>
          </p:nvSpPr>
          <p:spPr>
            <a:xfrm rot="1176639">
              <a:off x="-2948321" y="-6848006"/>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20" name="Picture 19">
            <a:extLst>
              <a:ext uri="{FF2B5EF4-FFF2-40B4-BE49-F238E27FC236}">
                <a16:creationId xmlns:a16="http://schemas.microsoft.com/office/drawing/2014/main" id="{46FC0B71-8F27-B663-CA65-962184875189}"/>
              </a:ext>
            </a:extLst>
          </p:cNvPr>
          <p:cNvPicPr>
            <a:picLocks noChangeAspect="1"/>
          </p:cNvPicPr>
          <p:nvPr/>
        </p:nvPicPr>
        <p:blipFill rotWithShape="1">
          <a:blip r:embed="rId3"/>
          <a:srcRect l="43590" r="3533"/>
          <a:stretch/>
        </p:blipFill>
        <p:spPr>
          <a:xfrm>
            <a:off x="7695394" y="-498021"/>
            <a:ext cx="4828617" cy="6087720"/>
          </a:xfrm>
          <a:prstGeom prst="roundRect">
            <a:avLst>
              <a:gd name="adj" fmla="val 8594"/>
            </a:avLst>
          </a:prstGeom>
          <a:noFill/>
          <a:ln>
            <a:noFill/>
          </a:ln>
          <a:effectLst>
            <a:reflection blurRad="12700" endPos="0" dist="5000" dir="5400000" sy="-100000" algn="bl" rotWithShape="0"/>
          </a:effectLst>
        </p:spPr>
      </p:pic>
      <p:sp>
        <p:nvSpPr>
          <p:cNvPr id="9" name="Content Placeholder 3">
            <a:extLst>
              <a:ext uri="{FF2B5EF4-FFF2-40B4-BE49-F238E27FC236}">
                <a16:creationId xmlns:a16="http://schemas.microsoft.com/office/drawing/2014/main" id="{2C63B6A5-DBA6-17F8-E9B0-0F41661A2158}"/>
              </a:ext>
            </a:extLst>
          </p:cNvPr>
          <p:cNvSpPr txBox="1">
            <a:spLocks/>
          </p:cNvSpPr>
          <p:nvPr/>
        </p:nvSpPr>
        <p:spPr>
          <a:xfrm>
            <a:off x="614273" y="1754450"/>
            <a:ext cx="5576215" cy="259618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FAA519"/>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AA519"/>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200" dirty="0">
                <a:solidFill>
                  <a:srgbClr val="0A3C55"/>
                </a:solidFill>
                <a:latin typeface="Helvetica Neue"/>
                <a:cs typeface="Arial"/>
              </a:rPr>
              <a:t>It’s important to let your student know you hear them. Talk to them using empathetic listening and make sure you show support.  </a:t>
            </a:r>
          </a:p>
          <a:p>
            <a:pPr>
              <a:lnSpc>
                <a:spcPct val="100000"/>
              </a:lnSpc>
            </a:pPr>
            <a:r>
              <a:rPr lang="en-US" sz="2200" dirty="0">
                <a:solidFill>
                  <a:srgbClr val="0A3C55"/>
                </a:solidFill>
                <a:latin typeface="Helvetica Neue"/>
                <a:cs typeface="Arial"/>
              </a:rPr>
              <a:t>What are some ways in which you could affirm a student sharing their experience with you?</a:t>
            </a:r>
          </a:p>
          <a:p>
            <a:pPr>
              <a:lnSpc>
                <a:spcPct val="100000"/>
              </a:lnSpc>
            </a:pPr>
            <a:r>
              <a:rPr lang="en-US" sz="2200" dirty="0">
                <a:solidFill>
                  <a:srgbClr val="0A3C55"/>
                </a:solidFill>
                <a:latin typeface="Helvetica Neue"/>
                <a:cs typeface="Arial"/>
              </a:rPr>
              <a:t>How have you let your students know you’re available for them?</a:t>
            </a:r>
          </a:p>
        </p:txBody>
      </p:sp>
      <p:sp>
        <p:nvSpPr>
          <p:cNvPr id="10" name="Title 21">
            <a:extLst>
              <a:ext uri="{FF2B5EF4-FFF2-40B4-BE49-F238E27FC236}">
                <a16:creationId xmlns:a16="http://schemas.microsoft.com/office/drawing/2014/main" id="{D282F519-FE21-C977-62A9-1D355B032D47}"/>
              </a:ext>
            </a:extLst>
          </p:cNvPr>
          <p:cNvSpPr>
            <a:spLocks noGrp="1"/>
          </p:cNvSpPr>
          <p:nvPr>
            <p:ph type="title"/>
          </p:nvPr>
        </p:nvSpPr>
        <p:spPr>
          <a:xfrm>
            <a:off x="614273" y="335347"/>
            <a:ext cx="5441086" cy="597577"/>
          </a:xfrm>
        </p:spPr>
        <p:txBody>
          <a:bodyPr/>
          <a:lstStyle/>
          <a:p>
            <a:r>
              <a:rPr lang="en-US" dirty="0">
                <a:latin typeface="Georgia"/>
                <a:cs typeface="Arial"/>
              </a:rPr>
              <a:t>Acknowledging the disclosure</a:t>
            </a:r>
            <a:endParaRPr lang="en-US" i="1" dirty="0">
              <a:latin typeface="Georgia"/>
            </a:endParaRPr>
          </a:p>
        </p:txBody>
      </p:sp>
    </p:spTree>
    <p:extLst>
      <p:ext uri="{BB962C8B-B14F-4D97-AF65-F5344CB8AC3E}">
        <p14:creationId xmlns:p14="http://schemas.microsoft.com/office/powerpoint/2010/main" val="321660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2C63B6A5-DBA6-17F8-E9B0-0F41661A2158}"/>
              </a:ext>
            </a:extLst>
          </p:cNvPr>
          <p:cNvSpPr txBox="1">
            <a:spLocks/>
          </p:cNvSpPr>
          <p:nvPr/>
        </p:nvSpPr>
        <p:spPr>
          <a:xfrm>
            <a:off x="614273" y="1251530"/>
            <a:ext cx="5024527" cy="379291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FAA519"/>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AA519"/>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900" dirty="0">
                <a:solidFill>
                  <a:srgbClr val="0A3C55"/>
                </a:solidFill>
                <a:latin typeface="Helvetica Neue"/>
                <a:cs typeface="Arial"/>
              </a:rPr>
              <a:t>Ask permission to share information about possible resources. It is the student’s choice what options they choose to pursue, if any. Even if they choose not to use a resource right away, they may decide to use them later.  ​It is never the wrong time to offer potential referral points. </a:t>
            </a:r>
          </a:p>
          <a:p>
            <a:pPr marL="0" indent="0">
              <a:lnSpc>
                <a:spcPct val="100000"/>
              </a:lnSpc>
              <a:buNone/>
            </a:pPr>
            <a:endParaRPr lang="en-US" sz="1900" dirty="0">
              <a:solidFill>
                <a:srgbClr val="0A3C55"/>
              </a:solidFill>
              <a:latin typeface="Helvetica Neue"/>
              <a:cs typeface="Arial"/>
            </a:endParaRPr>
          </a:p>
          <a:p>
            <a:pPr marL="0" indent="0">
              <a:lnSpc>
                <a:spcPct val="100000"/>
              </a:lnSpc>
              <a:buNone/>
            </a:pPr>
            <a:r>
              <a:rPr lang="en-US" sz="1900" dirty="0">
                <a:solidFill>
                  <a:srgbClr val="0A3C55"/>
                </a:solidFill>
                <a:latin typeface="Helvetica Neue"/>
                <a:cs typeface="Arial"/>
              </a:rPr>
              <a:t>How familiar are you with your school’s resources? What questions do you have?</a:t>
            </a:r>
          </a:p>
        </p:txBody>
      </p:sp>
      <p:sp>
        <p:nvSpPr>
          <p:cNvPr id="10" name="Title 21">
            <a:extLst>
              <a:ext uri="{FF2B5EF4-FFF2-40B4-BE49-F238E27FC236}">
                <a16:creationId xmlns:a16="http://schemas.microsoft.com/office/drawing/2014/main" id="{D282F519-FE21-C977-62A9-1D355B032D47}"/>
              </a:ext>
            </a:extLst>
          </p:cNvPr>
          <p:cNvSpPr>
            <a:spLocks noGrp="1"/>
          </p:cNvSpPr>
          <p:nvPr>
            <p:ph type="title"/>
          </p:nvPr>
        </p:nvSpPr>
        <p:spPr>
          <a:xfrm>
            <a:off x="614272" y="335347"/>
            <a:ext cx="10716667" cy="597577"/>
          </a:xfrm>
        </p:spPr>
        <p:txBody>
          <a:bodyPr/>
          <a:lstStyle/>
          <a:p>
            <a:r>
              <a:rPr lang="en-US" dirty="0">
                <a:latin typeface="Georgia"/>
                <a:cs typeface="Arial"/>
              </a:rPr>
              <a:t>Resources for referring students</a:t>
            </a:r>
            <a:endParaRPr lang="en-US" i="1" dirty="0">
              <a:latin typeface="Georgia"/>
            </a:endParaRPr>
          </a:p>
        </p:txBody>
      </p:sp>
      <p:sp>
        <p:nvSpPr>
          <p:cNvPr id="4" name="Content Placeholder 5">
            <a:extLst>
              <a:ext uri="{FF2B5EF4-FFF2-40B4-BE49-F238E27FC236}">
                <a16:creationId xmlns:a16="http://schemas.microsoft.com/office/drawing/2014/main" id="{6F0392DB-62CE-7768-2C99-533237B90323}"/>
              </a:ext>
            </a:extLst>
          </p:cNvPr>
          <p:cNvSpPr txBox="1">
            <a:spLocks/>
          </p:cNvSpPr>
          <p:nvPr/>
        </p:nvSpPr>
        <p:spPr>
          <a:xfrm>
            <a:off x="6100674" y="1251530"/>
            <a:ext cx="5230266" cy="290208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FAA519"/>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AA519"/>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0E94BA"/>
                </a:solidFill>
                <a:latin typeface="Helvetica Neue"/>
                <a:cs typeface="Arial"/>
              </a:rPr>
              <a:t>School-based resources</a:t>
            </a:r>
          </a:p>
          <a:p>
            <a:r>
              <a:rPr lang="en-US" dirty="0">
                <a:solidFill>
                  <a:srgbClr val="0A3C55"/>
                </a:solidFill>
                <a:latin typeface="Helvetica Neue"/>
                <a:cs typeface="Arial"/>
              </a:rPr>
              <a:t>Guidance.​</a:t>
            </a:r>
          </a:p>
          <a:p>
            <a:r>
              <a:rPr lang="en-US" dirty="0">
                <a:solidFill>
                  <a:srgbClr val="0A3C55"/>
                </a:solidFill>
                <a:latin typeface="Helvetica Neue"/>
                <a:cs typeface="Arial"/>
              </a:rPr>
              <a:t>Trusted adult at school.​</a:t>
            </a:r>
            <a:endParaRPr lang="en-US" dirty="0"/>
          </a:p>
          <a:p>
            <a:pPr marL="0" indent="0">
              <a:buNone/>
            </a:pPr>
            <a:endParaRPr lang="en-US" dirty="0">
              <a:solidFill>
                <a:srgbClr val="0E94BA"/>
              </a:solidFill>
              <a:latin typeface="Arial"/>
              <a:cs typeface="Arial"/>
            </a:endParaRPr>
          </a:p>
          <a:p>
            <a:pPr marL="0" indent="0">
              <a:buNone/>
            </a:pPr>
            <a:r>
              <a:rPr lang="en-US" dirty="0">
                <a:solidFill>
                  <a:srgbClr val="0E94BA"/>
                </a:solidFill>
                <a:latin typeface="Arial"/>
                <a:cs typeface="Arial"/>
              </a:rPr>
              <a:t>Community-based resources​</a:t>
            </a:r>
          </a:p>
          <a:p>
            <a:r>
              <a:rPr lang="en-US" dirty="0">
                <a:solidFill>
                  <a:srgbClr val="0A3C55"/>
                </a:solidFill>
                <a:latin typeface="Arial"/>
                <a:cs typeface="Arial"/>
              </a:rPr>
              <a:t>Local domestic violence program.​</a:t>
            </a:r>
          </a:p>
          <a:p>
            <a:r>
              <a:rPr lang="en-US" dirty="0">
                <a:solidFill>
                  <a:srgbClr val="0A3C55"/>
                </a:solidFill>
                <a:latin typeface="Arial"/>
                <a:cs typeface="Arial"/>
              </a:rPr>
              <a:t>Counselor.​</a:t>
            </a:r>
          </a:p>
          <a:p>
            <a:r>
              <a:rPr lang="en-US" dirty="0">
                <a:solidFill>
                  <a:srgbClr val="0A3C55"/>
                </a:solidFill>
                <a:latin typeface="Arial"/>
                <a:cs typeface="Arial"/>
              </a:rPr>
              <a:t>Social worker.​</a:t>
            </a:r>
          </a:p>
          <a:p>
            <a:r>
              <a:rPr lang="en-US" dirty="0">
                <a:solidFill>
                  <a:srgbClr val="0A3C55"/>
                </a:solidFill>
                <a:latin typeface="Arial"/>
                <a:cs typeface="Arial"/>
              </a:rPr>
              <a:t>State coalition on dating violence.​</a:t>
            </a:r>
          </a:p>
          <a:p>
            <a:r>
              <a:rPr lang="en-US" dirty="0">
                <a:solidFill>
                  <a:srgbClr val="0A3C55"/>
                </a:solidFill>
                <a:latin typeface="Arial"/>
                <a:cs typeface="Arial"/>
              </a:rPr>
              <a:t>Hotlines (National Teen Dating Hotline, National Domestic Violence Hotline, National Sexual Assault Hotline).</a:t>
            </a:r>
          </a:p>
        </p:txBody>
      </p:sp>
      <p:grpSp>
        <p:nvGrpSpPr>
          <p:cNvPr id="8" name="Group 7">
            <a:extLst>
              <a:ext uri="{FF2B5EF4-FFF2-40B4-BE49-F238E27FC236}">
                <a16:creationId xmlns:a16="http://schemas.microsoft.com/office/drawing/2014/main" id="{70F4A007-CBEC-FD84-07B8-73985275688D}"/>
              </a:ext>
            </a:extLst>
          </p:cNvPr>
          <p:cNvGrpSpPr/>
          <p:nvPr/>
        </p:nvGrpSpPr>
        <p:grpSpPr>
          <a:xfrm rot="3660000" flipH="1">
            <a:off x="7157915" y="-6625824"/>
            <a:ext cx="8807921" cy="8355325"/>
            <a:chOff x="-2948321" y="-6848007"/>
            <a:chExt cx="8807921" cy="8355325"/>
          </a:xfrm>
        </p:grpSpPr>
        <p:sp>
          <p:nvSpPr>
            <p:cNvPr id="11" name="Oval 10">
              <a:extLst>
                <a:ext uri="{FF2B5EF4-FFF2-40B4-BE49-F238E27FC236}">
                  <a16:creationId xmlns:a16="http://schemas.microsoft.com/office/drawing/2014/main" id="{80DD0B3B-5E6C-39FA-6E23-F45E7EABC01B}"/>
                </a:ext>
              </a:extLst>
            </p:cNvPr>
            <p:cNvSpPr/>
            <p:nvPr/>
          </p:nvSpPr>
          <p:spPr>
            <a:xfrm rot="1176639">
              <a:off x="-1973398" y="-6395592"/>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212AD26F-3E4F-0F0B-61E6-F2B2B31AD4DC}"/>
                </a:ext>
              </a:extLst>
            </p:cNvPr>
            <p:cNvSpPr/>
            <p:nvPr/>
          </p:nvSpPr>
          <p:spPr>
            <a:xfrm rot="1176639">
              <a:off x="-2948321" y="-6848006"/>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Tree>
    <p:extLst>
      <p:ext uri="{BB962C8B-B14F-4D97-AF65-F5344CB8AC3E}">
        <p14:creationId xmlns:p14="http://schemas.microsoft.com/office/powerpoint/2010/main" val="351293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2DB66AD-8C4E-0006-D207-8BB44D42154B}"/>
              </a:ext>
            </a:extLst>
          </p:cNvPr>
          <p:cNvGrpSpPr/>
          <p:nvPr/>
        </p:nvGrpSpPr>
        <p:grpSpPr>
          <a:xfrm rot="3660000" flipH="1">
            <a:off x="3839615" y="-6625824"/>
            <a:ext cx="8807921" cy="8355325"/>
            <a:chOff x="-2948321" y="-6848007"/>
            <a:chExt cx="8807921" cy="8355325"/>
          </a:xfrm>
        </p:grpSpPr>
        <p:sp>
          <p:nvSpPr>
            <p:cNvPr id="6" name="Oval 5">
              <a:extLst>
                <a:ext uri="{FF2B5EF4-FFF2-40B4-BE49-F238E27FC236}">
                  <a16:creationId xmlns:a16="http://schemas.microsoft.com/office/drawing/2014/main" id="{0035AA8C-2187-5007-C3F4-7FAEED7F0D5A}"/>
                </a:ext>
              </a:extLst>
            </p:cNvPr>
            <p:cNvSpPr/>
            <p:nvPr/>
          </p:nvSpPr>
          <p:spPr>
            <a:xfrm rot="1176639">
              <a:off x="-1973398" y="-6395592"/>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Oval 6">
              <a:extLst>
                <a:ext uri="{FF2B5EF4-FFF2-40B4-BE49-F238E27FC236}">
                  <a16:creationId xmlns:a16="http://schemas.microsoft.com/office/drawing/2014/main" id="{F8980EED-389D-78EA-E2C3-E922DB8D5986}"/>
                </a:ext>
              </a:extLst>
            </p:cNvPr>
            <p:cNvSpPr/>
            <p:nvPr/>
          </p:nvSpPr>
          <p:spPr>
            <a:xfrm rot="1176639">
              <a:off x="-2948321" y="-6848006"/>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20" name="Picture 19">
            <a:extLst>
              <a:ext uri="{FF2B5EF4-FFF2-40B4-BE49-F238E27FC236}">
                <a16:creationId xmlns:a16="http://schemas.microsoft.com/office/drawing/2014/main" id="{46FC0B71-8F27-B663-CA65-962184875189}"/>
              </a:ext>
            </a:extLst>
          </p:cNvPr>
          <p:cNvPicPr>
            <a:picLocks noChangeAspect="1"/>
          </p:cNvPicPr>
          <p:nvPr/>
        </p:nvPicPr>
        <p:blipFill rotWithShape="1">
          <a:blip r:embed="rId3"/>
          <a:srcRect l="529" r="46594"/>
          <a:stretch/>
        </p:blipFill>
        <p:spPr>
          <a:xfrm>
            <a:off x="7695394" y="-498021"/>
            <a:ext cx="4828617" cy="6087720"/>
          </a:xfrm>
          <a:prstGeom prst="roundRect">
            <a:avLst>
              <a:gd name="adj" fmla="val 8594"/>
            </a:avLst>
          </a:prstGeom>
          <a:noFill/>
          <a:ln>
            <a:noFill/>
          </a:ln>
          <a:effectLst>
            <a:reflection blurRad="12700" endPos="0" dist="5000" dir="5400000" sy="-100000" algn="bl" rotWithShape="0"/>
          </a:effectLst>
        </p:spPr>
      </p:pic>
      <p:sp>
        <p:nvSpPr>
          <p:cNvPr id="9" name="Content Placeholder 3">
            <a:extLst>
              <a:ext uri="{FF2B5EF4-FFF2-40B4-BE49-F238E27FC236}">
                <a16:creationId xmlns:a16="http://schemas.microsoft.com/office/drawing/2014/main" id="{2C63B6A5-DBA6-17F8-E9B0-0F41661A2158}"/>
              </a:ext>
            </a:extLst>
          </p:cNvPr>
          <p:cNvSpPr txBox="1">
            <a:spLocks/>
          </p:cNvSpPr>
          <p:nvPr/>
        </p:nvSpPr>
        <p:spPr>
          <a:xfrm>
            <a:off x="614273" y="1276574"/>
            <a:ext cx="6464707" cy="259618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FAA519"/>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AA519"/>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900" dirty="0">
                <a:solidFill>
                  <a:srgbClr val="0A3C55"/>
                </a:solidFill>
                <a:latin typeface="Helvetica Neue"/>
                <a:cs typeface="Arial"/>
              </a:rPr>
              <a:t>You have a duty to report incidents of dating violence to the appropriate designee. View the resource section for your school’s policies. There also may be district-and building-specific protocols. </a:t>
            </a:r>
          </a:p>
          <a:p>
            <a:pPr marL="0" indent="0">
              <a:lnSpc>
                <a:spcPct val="100000"/>
              </a:lnSpc>
              <a:buNone/>
            </a:pPr>
            <a:br>
              <a:rPr lang="en-US" sz="1900" dirty="0">
                <a:solidFill>
                  <a:srgbClr val="0A3C55"/>
                </a:solidFill>
                <a:latin typeface="Helvetica Neue"/>
                <a:cs typeface="Arial"/>
              </a:rPr>
            </a:br>
            <a:r>
              <a:rPr lang="en-US" sz="1900" dirty="0">
                <a:solidFill>
                  <a:srgbClr val="0A3C55"/>
                </a:solidFill>
                <a:latin typeface="Helvetica Neue"/>
                <a:cs typeface="Arial"/>
              </a:rPr>
              <a:t>If possible, before a student discloses information about dating violence, inform them that you have a duty to report dating violence that they tell you about. If it's not possible before, inform them as soon as possible after.</a:t>
            </a:r>
          </a:p>
          <a:p>
            <a:pPr marL="0" indent="0">
              <a:lnSpc>
                <a:spcPct val="100000"/>
              </a:lnSpc>
              <a:buNone/>
            </a:pPr>
            <a:endParaRPr lang="en-US" sz="1900" dirty="0">
              <a:solidFill>
                <a:srgbClr val="0A3C55"/>
              </a:solidFill>
              <a:latin typeface="Helvetica Neue"/>
              <a:cs typeface="Arial"/>
            </a:endParaRPr>
          </a:p>
          <a:p>
            <a:pPr marL="0" indent="0">
              <a:lnSpc>
                <a:spcPct val="100000"/>
              </a:lnSpc>
              <a:buNone/>
            </a:pPr>
            <a:r>
              <a:rPr lang="en-US" sz="1900" dirty="0">
                <a:solidFill>
                  <a:srgbClr val="0A3C55"/>
                </a:solidFill>
                <a:latin typeface="Helvetica Neue"/>
                <a:cs typeface="Arial"/>
              </a:rPr>
              <a:t>What could you say to inform a student about your duty to report? Before a disclosure? After?</a:t>
            </a:r>
          </a:p>
        </p:txBody>
      </p:sp>
      <p:sp>
        <p:nvSpPr>
          <p:cNvPr id="10" name="Title 21">
            <a:extLst>
              <a:ext uri="{FF2B5EF4-FFF2-40B4-BE49-F238E27FC236}">
                <a16:creationId xmlns:a16="http://schemas.microsoft.com/office/drawing/2014/main" id="{D282F519-FE21-C977-62A9-1D355B032D47}"/>
              </a:ext>
            </a:extLst>
          </p:cNvPr>
          <p:cNvSpPr>
            <a:spLocks noGrp="1"/>
          </p:cNvSpPr>
          <p:nvPr>
            <p:ph type="title"/>
          </p:nvPr>
        </p:nvSpPr>
        <p:spPr>
          <a:xfrm>
            <a:off x="614273" y="335347"/>
            <a:ext cx="5441086" cy="597577"/>
          </a:xfrm>
        </p:spPr>
        <p:txBody>
          <a:bodyPr/>
          <a:lstStyle/>
          <a:p>
            <a:r>
              <a:rPr lang="en-US" dirty="0">
                <a:latin typeface="Georgia"/>
                <a:cs typeface="Arial"/>
              </a:rPr>
              <a:t>Reporting dating violence</a:t>
            </a:r>
            <a:endParaRPr lang="en-US" i="1" dirty="0">
              <a:latin typeface="Georgia"/>
            </a:endParaRPr>
          </a:p>
        </p:txBody>
      </p:sp>
    </p:spTree>
    <p:extLst>
      <p:ext uri="{BB962C8B-B14F-4D97-AF65-F5344CB8AC3E}">
        <p14:creationId xmlns:p14="http://schemas.microsoft.com/office/powerpoint/2010/main" val="403004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622973-F659-568C-FF61-1B679593C640}"/>
              </a:ext>
            </a:extLst>
          </p:cNvPr>
          <p:cNvSpPr>
            <a:spLocks noGrp="1"/>
          </p:cNvSpPr>
          <p:nvPr>
            <p:ph type="body" sz="quarter" idx="11"/>
          </p:nvPr>
        </p:nvSpPr>
        <p:spPr/>
        <p:txBody>
          <a:bodyPr/>
          <a:lstStyle/>
          <a:p>
            <a:r>
              <a:rPr lang="en-US" dirty="0"/>
              <a:t>Roleplay Scenario A</a:t>
            </a:r>
            <a:br>
              <a:rPr lang="en-US" dirty="0"/>
            </a:br>
            <a:r>
              <a:rPr lang="en-US" dirty="0"/>
              <a:t>Talk with Kay</a:t>
            </a:r>
          </a:p>
        </p:txBody>
      </p:sp>
      <p:sp>
        <p:nvSpPr>
          <p:cNvPr id="3" name="Text Placeholder 2">
            <a:extLst>
              <a:ext uri="{FF2B5EF4-FFF2-40B4-BE49-F238E27FC236}">
                <a16:creationId xmlns:a16="http://schemas.microsoft.com/office/drawing/2014/main" id="{3C776B9E-9E1F-C49F-B505-7086056AF296}"/>
              </a:ext>
            </a:extLst>
          </p:cNvPr>
          <p:cNvSpPr>
            <a:spLocks noGrp="1"/>
          </p:cNvSpPr>
          <p:nvPr>
            <p:ph type="body" sz="quarter" idx="12"/>
          </p:nvPr>
        </p:nvSpPr>
        <p:spPr/>
        <p:txBody>
          <a:bodyPr/>
          <a:lstStyle/>
          <a:p>
            <a:r>
              <a:rPr lang="en-US" dirty="0"/>
              <a:t>Discussion Questions to Follow</a:t>
            </a:r>
          </a:p>
        </p:txBody>
      </p:sp>
      <p:sp>
        <p:nvSpPr>
          <p:cNvPr id="4" name="audience (Accent)">
            <a:extLst>
              <a:ext uri="{FF2B5EF4-FFF2-40B4-BE49-F238E27FC236}">
                <a16:creationId xmlns:a16="http://schemas.microsoft.com/office/drawing/2014/main" id="{AB6F1EB7-A287-F765-0494-77D644325050}"/>
              </a:ext>
            </a:extLst>
          </p:cNvPr>
          <p:cNvSpPr txBox="1"/>
          <p:nvPr/>
        </p:nvSpPr>
        <p:spPr>
          <a:xfrm>
            <a:off x="11128008" y="6333524"/>
            <a:ext cx="694944" cy="286512"/>
          </a:xfrm>
          <a:prstGeom prst="rect">
            <a:avLst/>
          </a:prstGeom>
          <a:noFill/>
        </p:spPr>
        <p:txBody>
          <a:bodyPr vert="horz" rtlCol="0" anchor="t">
            <a:noAutofit/>
          </a:bodyPr>
          <a:lstStyle/>
          <a:p>
            <a:pPr marL="0" marR="0" lvl="0" indent="0" algn="r" defTabSz="965200" rtl="0" eaLnBrk="1" fontAlgn="base" latinLnBrk="0" hangingPunct="1">
              <a:lnSpc>
                <a:spcPct val="100000"/>
              </a:lnSpc>
              <a:spcBef>
                <a:spcPct val="0"/>
              </a:spcBef>
              <a:spcAft>
                <a:spcPct val="0"/>
              </a:spcAft>
              <a:buClrTx/>
              <a:buSzTx/>
              <a:buFontTx/>
              <a:buNone/>
              <a:tabLst/>
              <a:defRPr/>
            </a:pPr>
            <a:fld id="{8D2E3AEF-7DA9-A04D-B526-242E4340C88D}" type="slidenum">
              <a:rPr kumimoji="0" lang="en-US" sz="1200" b="0" i="0" u="none" strike="noStrike" kern="1200" cap="none" spc="0" normalizeH="0" baseline="0" noProof="0" smtClean="0">
                <a:ln>
                  <a:noFill/>
                </a:ln>
                <a:solidFill>
                  <a:schemeClr val="bg2"/>
                </a:solidFill>
                <a:effectLst/>
                <a:uLnTx/>
                <a:uFillTx/>
                <a:latin typeface="Arial" panose="020B0604020202020204" pitchFamily="34" charset="0"/>
                <a:ea typeface="+mn-ea"/>
                <a:cs typeface="Arial" charset="0"/>
              </a:rPr>
              <a:pPr marL="0" marR="0" lvl="0" indent="0" algn="r" defTabSz="9652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schemeClr val="bg2"/>
              </a:solidFill>
              <a:effectLst/>
              <a:uLnTx/>
              <a:uFillTx/>
              <a:latin typeface="Arial" panose="020B0604020202020204" pitchFamily="34" charset="0"/>
              <a:ea typeface="+mn-ea"/>
              <a:cs typeface="Arial" charset="0"/>
            </a:endParaRPr>
          </a:p>
        </p:txBody>
      </p:sp>
    </p:spTree>
    <p:extLst>
      <p:ext uri="{BB962C8B-B14F-4D97-AF65-F5344CB8AC3E}">
        <p14:creationId xmlns:p14="http://schemas.microsoft.com/office/powerpoint/2010/main" val="885631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CCDB4-AAFC-944B-C221-0A3835255CFF}"/>
              </a:ext>
            </a:extLst>
          </p:cNvPr>
          <p:cNvSpPr>
            <a:spLocks noGrp="1"/>
          </p:cNvSpPr>
          <p:nvPr>
            <p:ph type="title"/>
          </p:nvPr>
        </p:nvSpPr>
        <p:spPr>
          <a:xfrm>
            <a:off x="654914" y="335347"/>
            <a:ext cx="7475626" cy="597577"/>
          </a:xfrm>
        </p:spPr>
        <p:txBody>
          <a:bodyPr lIns="91440" tIns="45720" rIns="91440" bIns="45720" anchor="t"/>
          <a:lstStyle/>
          <a:p>
            <a:r>
              <a:rPr lang="en-US" dirty="0">
                <a:latin typeface="Georgia"/>
                <a:cs typeface="Arial"/>
              </a:rPr>
              <a:t>Roleplay Scenario A</a:t>
            </a:r>
            <a:br>
              <a:rPr lang="en-US" dirty="0">
                <a:latin typeface="Georgia"/>
                <a:cs typeface="Arial"/>
              </a:rPr>
            </a:br>
            <a:r>
              <a:rPr lang="en-US" dirty="0">
                <a:solidFill>
                  <a:srgbClr val="0E94BA"/>
                </a:solidFill>
                <a:latin typeface="Georgia"/>
                <a:cs typeface="Arial"/>
              </a:rPr>
              <a:t>Talk with Kay</a:t>
            </a:r>
          </a:p>
        </p:txBody>
      </p:sp>
      <p:sp>
        <p:nvSpPr>
          <p:cNvPr id="10" name="Content Placeholder 3">
            <a:extLst>
              <a:ext uri="{FF2B5EF4-FFF2-40B4-BE49-F238E27FC236}">
                <a16:creationId xmlns:a16="http://schemas.microsoft.com/office/drawing/2014/main" id="{E3AFDE03-88AA-A7A7-F90D-92D18162F819}"/>
              </a:ext>
            </a:extLst>
          </p:cNvPr>
          <p:cNvSpPr>
            <a:spLocks noGrp="1"/>
          </p:cNvSpPr>
          <p:nvPr>
            <p:ph sz="half" idx="2"/>
          </p:nvPr>
        </p:nvSpPr>
        <p:spPr>
          <a:xfrm>
            <a:off x="614274" y="1868646"/>
            <a:ext cx="5047386" cy="3684588"/>
          </a:xfrm>
        </p:spPr>
        <p:txBody>
          <a:bodyPr lIns="91440" tIns="45720" rIns="91440" bIns="45720" anchor="t"/>
          <a:lstStyle/>
          <a:p>
            <a:pPr marL="0" indent="0">
              <a:buNone/>
            </a:pPr>
            <a:r>
              <a:rPr lang="en-US" sz="3000" dirty="0">
                <a:solidFill>
                  <a:srgbClr val="0E94BA"/>
                </a:solidFill>
                <a:latin typeface="Helvetica Neue"/>
                <a:cs typeface="Arial"/>
              </a:rPr>
              <a:t>Kay</a:t>
            </a:r>
            <a:br>
              <a:rPr lang="en-US" sz="2200" dirty="0">
                <a:solidFill>
                  <a:srgbClr val="0A3C55"/>
                </a:solidFill>
                <a:latin typeface="Helvetica Neue"/>
                <a:cs typeface="Arial"/>
              </a:rPr>
            </a:br>
            <a:br>
              <a:rPr lang="en-US" sz="2200" dirty="0">
                <a:solidFill>
                  <a:srgbClr val="0A3C55"/>
                </a:solidFill>
                <a:latin typeface="Helvetica Neue"/>
                <a:cs typeface="Arial"/>
              </a:rPr>
            </a:br>
            <a:r>
              <a:rPr lang="en-US" sz="2200" dirty="0">
                <a:solidFill>
                  <a:srgbClr val="0A3C55"/>
                </a:solidFill>
                <a:latin typeface="Helvetica Neue"/>
                <a:cs typeface="Arial"/>
              </a:rPr>
              <a:t>You have noticed some signs of distress in one of your students, Alex. They have been getting into arguments with classmates, and overall seem easily angered. You reach out to one of your peers to talk about how to support Alex.</a:t>
            </a:r>
            <a:br>
              <a:rPr lang="en-US" sz="2200" dirty="0">
                <a:solidFill>
                  <a:srgbClr val="0A3C55"/>
                </a:solidFill>
                <a:latin typeface="Helvetica Neue"/>
                <a:cs typeface="Arial"/>
              </a:rPr>
            </a:br>
            <a:endParaRPr lang="en-US" sz="2200" dirty="0"/>
          </a:p>
        </p:txBody>
      </p:sp>
      <p:sp>
        <p:nvSpPr>
          <p:cNvPr id="13" name="Content Placeholder 5">
            <a:extLst>
              <a:ext uri="{FF2B5EF4-FFF2-40B4-BE49-F238E27FC236}">
                <a16:creationId xmlns:a16="http://schemas.microsoft.com/office/drawing/2014/main" id="{3CECC8A5-3740-A2CB-F9F4-49221D52E613}"/>
              </a:ext>
            </a:extLst>
          </p:cNvPr>
          <p:cNvSpPr>
            <a:spLocks noGrp="1"/>
          </p:cNvSpPr>
          <p:nvPr>
            <p:ph sz="half" idx="11"/>
          </p:nvPr>
        </p:nvSpPr>
        <p:spPr>
          <a:xfrm>
            <a:off x="6100674" y="1868646"/>
            <a:ext cx="5157787" cy="3684588"/>
          </a:xfrm>
        </p:spPr>
        <p:txBody>
          <a:bodyPr lIns="91440" tIns="45720" rIns="91440" bIns="45720" anchor="t"/>
          <a:lstStyle/>
          <a:p>
            <a:pPr marL="0" indent="0">
              <a:buNone/>
            </a:pPr>
            <a:r>
              <a:rPr lang="en-US" sz="3000" dirty="0">
                <a:solidFill>
                  <a:srgbClr val="0E94BA"/>
                </a:solidFill>
                <a:latin typeface="Arial"/>
                <a:cs typeface="Arial"/>
              </a:rPr>
              <a:t>Peer</a:t>
            </a:r>
            <a:br>
              <a:rPr lang="en-US" sz="2200" dirty="0">
                <a:solidFill>
                  <a:srgbClr val="0A3C55"/>
                </a:solidFill>
                <a:latin typeface="Arial"/>
                <a:cs typeface="Arial"/>
              </a:rPr>
            </a:br>
            <a:br>
              <a:rPr lang="en-US" sz="2200" dirty="0">
                <a:solidFill>
                  <a:srgbClr val="0A3C55"/>
                </a:solidFill>
                <a:latin typeface="Arial"/>
                <a:cs typeface="Arial"/>
              </a:rPr>
            </a:br>
            <a:r>
              <a:rPr lang="en-US" sz="2200" dirty="0">
                <a:solidFill>
                  <a:srgbClr val="0A3C55"/>
                </a:solidFill>
                <a:latin typeface="Arial"/>
                <a:cs typeface="Arial"/>
              </a:rPr>
              <a:t>Your coworker Kay is concerned about a student in their class who may be experiencing dating violence. They Kay approaches you to talk about how to support the student. </a:t>
            </a:r>
          </a:p>
          <a:p>
            <a:pPr marL="0" indent="0">
              <a:buNone/>
            </a:pPr>
            <a:endParaRPr lang="en-US" sz="2200" dirty="0">
              <a:solidFill>
                <a:srgbClr val="0A3C55"/>
              </a:solidFill>
              <a:latin typeface="Arial"/>
              <a:cs typeface="Arial"/>
            </a:endParaRPr>
          </a:p>
        </p:txBody>
      </p:sp>
      <p:cxnSp>
        <p:nvCxnSpPr>
          <p:cNvPr id="3" name="Straight Connector 2">
            <a:extLst>
              <a:ext uri="{FF2B5EF4-FFF2-40B4-BE49-F238E27FC236}">
                <a16:creationId xmlns:a16="http://schemas.microsoft.com/office/drawing/2014/main" id="{A6E6B31D-352A-22FB-429C-8E7AE20D1D6A}"/>
              </a:ext>
            </a:extLst>
          </p:cNvPr>
          <p:cNvCxnSpPr>
            <a:cxnSpLocks/>
          </p:cNvCxnSpPr>
          <p:nvPr/>
        </p:nvCxnSpPr>
        <p:spPr>
          <a:xfrm>
            <a:off x="673608" y="2470404"/>
            <a:ext cx="5074514" cy="0"/>
          </a:xfrm>
          <a:prstGeom prst="line">
            <a:avLst/>
          </a:prstGeom>
          <a:ln w="19050">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481630F-6359-F635-843F-4C29ECAF815F}"/>
              </a:ext>
            </a:extLst>
          </p:cNvPr>
          <p:cNvCxnSpPr>
            <a:cxnSpLocks/>
          </p:cNvCxnSpPr>
          <p:nvPr/>
        </p:nvCxnSpPr>
        <p:spPr>
          <a:xfrm>
            <a:off x="6190488" y="2470404"/>
            <a:ext cx="5074514" cy="0"/>
          </a:xfrm>
          <a:prstGeom prst="line">
            <a:avLst/>
          </a:prstGeom>
          <a:ln w="19050">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08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CCDB4-AAFC-944B-C221-0A3835255CFF}"/>
              </a:ext>
            </a:extLst>
          </p:cNvPr>
          <p:cNvSpPr>
            <a:spLocks noGrp="1"/>
          </p:cNvSpPr>
          <p:nvPr>
            <p:ph type="title"/>
          </p:nvPr>
        </p:nvSpPr>
        <p:spPr/>
        <p:txBody>
          <a:bodyPr lIns="91440" tIns="45720" rIns="91440" bIns="45720" anchor="t"/>
          <a:lstStyle/>
          <a:p>
            <a:r>
              <a:rPr lang="en-US" dirty="0">
                <a:latin typeface="Georgia"/>
                <a:cs typeface="Arial"/>
              </a:rPr>
              <a:t>Workshop Overview</a:t>
            </a:r>
            <a:endParaRPr lang="en-US" dirty="0"/>
          </a:p>
        </p:txBody>
      </p:sp>
      <p:sp>
        <p:nvSpPr>
          <p:cNvPr id="4" name="Content Placeholder 3">
            <a:extLst>
              <a:ext uri="{FF2B5EF4-FFF2-40B4-BE49-F238E27FC236}">
                <a16:creationId xmlns:a16="http://schemas.microsoft.com/office/drawing/2014/main" id="{2012D303-B02E-CD64-1687-491C5291223A}"/>
              </a:ext>
            </a:extLst>
          </p:cNvPr>
          <p:cNvSpPr>
            <a:spLocks noGrp="1"/>
          </p:cNvSpPr>
          <p:nvPr>
            <p:ph sz="half" idx="2"/>
          </p:nvPr>
        </p:nvSpPr>
        <p:spPr>
          <a:xfrm>
            <a:off x="614274" y="2034770"/>
            <a:ext cx="5157787" cy="3684588"/>
          </a:xfrm>
        </p:spPr>
        <p:txBody>
          <a:bodyPr lIns="91440" tIns="45720" rIns="91440" bIns="45720" anchor="t"/>
          <a:lstStyle/>
          <a:p>
            <a:pPr marL="457200" indent="-457200">
              <a:buFont typeface="+mj-lt"/>
              <a:buAutoNum type="arabicPeriod"/>
            </a:pPr>
            <a:r>
              <a:rPr lang="en-US" sz="2400" dirty="0">
                <a:solidFill>
                  <a:srgbClr val="0A3C55"/>
                </a:solidFill>
                <a:latin typeface="Helvetica Neue"/>
                <a:cs typeface="Arial"/>
              </a:rPr>
              <a:t>Workshop purpose</a:t>
            </a:r>
            <a:br>
              <a:rPr lang="en-US" sz="2400" dirty="0">
                <a:solidFill>
                  <a:srgbClr val="0A3C55"/>
                </a:solidFill>
                <a:latin typeface="Helvetica Neue"/>
                <a:cs typeface="Arial"/>
              </a:rPr>
            </a:br>
            <a:endParaRPr lang="en-US" sz="2400" dirty="0">
              <a:solidFill>
                <a:srgbClr val="0A3C55"/>
              </a:solidFill>
              <a:latin typeface="Helvetica Neue"/>
              <a:cs typeface="Arial"/>
            </a:endParaRPr>
          </a:p>
          <a:p>
            <a:pPr marL="457200" indent="-457200">
              <a:buFont typeface="+mj-lt"/>
              <a:buAutoNum type="arabicPeriod"/>
            </a:pPr>
            <a:r>
              <a:rPr lang="en-US" sz="2400" i="1" dirty="0">
                <a:solidFill>
                  <a:srgbClr val="0A3C55"/>
                </a:solidFill>
                <a:latin typeface="Helvetica Neue"/>
                <a:cs typeface="Arial"/>
              </a:rPr>
              <a:t>Dating Violence Awareness </a:t>
            </a:r>
            <a:br>
              <a:rPr lang="en-US" sz="2400" i="1" dirty="0">
                <a:solidFill>
                  <a:srgbClr val="0A3C55"/>
                </a:solidFill>
                <a:latin typeface="Helvetica Neue"/>
                <a:cs typeface="Arial"/>
              </a:rPr>
            </a:br>
            <a:r>
              <a:rPr lang="en-US" sz="2400" i="1" dirty="0">
                <a:solidFill>
                  <a:srgbClr val="0A3C55"/>
                </a:solidFill>
                <a:latin typeface="Helvetica Neue"/>
                <a:cs typeface="Arial"/>
              </a:rPr>
              <a:t>for Educators</a:t>
            </a:r>
            <a:br>
              <a:rPr lang="en-US" sz="2400" dirty="0">
                <a:solidFill>
                  <a:srgbClr val="0A3C55"/>
                </a:solidFill>
                <a:latin typeface="Helvetica Neue"/>
                <a:cs typeface="Arial"/>
              </a:rPr>
            </a:br>
            <a:endParaRPr lang="en-US" sz="2400" dirty="0">
              <a:solidFill>
                <a:srgbClr val="0A3C55"/>
              </a:solidFill>
              <a:latin typeface="Helvetica Neue"/>
              <a:cs typeface="Arial"/>
            </a:endParaRPr>
          </a:p>
          <a:p>
            <a:pPr marL="457200" indent="-457200">
              <a:buFont typeface="+mj-lt"/>
              <a:buAutoNum type="arabicPeriod"/>
            </a:pPr>
            <a:r>
              <a:rPr lang="en-US" sz="2400" dirty="0">
                <a:solidFill>
                  <a:srgbClr val="0A3C55"/>
                </a:solidFill>
                <a:latin typeface="Helvetica Neue"/>
                <a:cs typeface="Arial"/>
              </a:rPr>
              <a:t>Take simulation</a:t>
            </a:r>
            <a:br>
              <a:rPr lang="en-US" sz="2400" dirty="0">
                <a:solidFill>
                  <a:srgbClr val="0A3C55"/>
                </a:solidFill>
                <a:latin typeface="Helvetica Neue"/>
                <a:cs typeface="Arial"/>
              </a:rPr>
            </a:br>
            <a:endParaRPr lang="en-US" sz="2400" dirty="0">
              <a:solidFill>
                <a:srgbClr val="0A3C55"/>
              </a:solidFill>
              <a:latin typeface="Helvetica Neue"/>
              <a:cs typeface="Arial"/>
            </a:endParaRPr>
          </a:p>
          <a:p>
            <a:pPr marL="457200" indent="-457200">
              <a:buFont typeface="+mj-lt"/>
              <a:buAutoNum type="arabicPeriod"/>
            </a:pPr>
            <a:r>
              <a:rPr lang="en-US" sz="2400" dirty="0">
                <a:solidFill>
                  <a:srgbClr val="0A3C55"/>
                </a:solidFill>
                <a:latin typeface="Helvetica Neue"/>
                <a:cs typeface="Arial"/>
              </a:rPr>
              <a:t>15-minute break</a:t>
            </a:r>
            <a:endParaRPr lang="en-US" sz="2400" dirty="0"/>
          </a:p>
        </p:txBody>
      </p:sp>
      <p:sp>
        <p:nvSpPr>
          <p:cNvPr id="6" name="Content Placeholder 5">
            <a:extLst>
              <a:ext uri="{FF2B5EF4-FFF2-40B4-BE49-F238E27FC236}">
                <a16:creationId xmlns:a16="http://schemas.microsoft.com/office/drawing/2014/main" id="{0E2DB903-19BC-69E3-2054-6BFE70AF066D}"/>
              </a:ext>
            </a:extLst>
          </p:cNvPr>
          <p:cNvSpPr>
            <a:spLocks noGrp="1"/>
          </p:cNvSpPr>
          <p:nvPr>
            <p:ph sz="half" idx="11"/>
          </p:nvPr>
        </p:nvSpPr>
        <p:spPr>
          <a:xfrm>
            <a:off x="6100674" y="2034770"/>
            <a:ext cx="5157787" cy="3684588"/>
          </a:xfrm>
        </p:spPr>
        <p:txBody>
          <a:bodyPr lIns="91440" tIns="45720" rIns="91440" bIns="45720" anchor="t"/>
          <a:lstStyle/>
          <a:p>
            <a:pPr marL="457200" indent="-457200">
              <a:buFont typeface="+mj-lt"/>
              <a:buAutoNum type="arabicPeriod" startAt="5"/>
            </a:pPr>
            <a:r>
              <a:rPr lang="en-US" sz="2400" dirty="0">
                <a:solidFill>
                  <a:srgbClr val="0A3C55"/>
                </a:solidFill>
                <a:latin typeface="Arial"/>
                <a:cs typeface="Arial"/>
              </a:rPr>
              <a:t>Discuss: Conversation techniques, role of teacher, and personal experience.</a:t>
            </a:r>
            <a:br>
              <a:rPr lang="en-US" sz="2400" dirty="0">
                <a:solidFill>
                  <a:srgbClr val="0A3C55"/>
                </a:solidFill>
                <a:latin typeface="Arial"/>
                <a:cs typeface="Arial"/>
              </a:rPr>
            </a:br>
            <a:endParaRPr lang="en-US" sz="2400" dirty="0">
              <a:solidFill>
                <a:srgbClr val="0A3C55"/>
              </a:solidFill>
              <a:latin typeface="Arial"/>
              <a:cs typeface="Arial"/>
            </a:endParaRPr>
          </a:p>
          <a:p>
            <a:pPr marL="457200" indent="-457200">
              <a:buFont typeface="+mj-lt"/>
              <a:buAutoNum type="arabicPeriod" startAt="5"/>
            </a:pPr>
            <a:r>
              <a:rPr lang="en-US" sz="2400" dirty="0">
                <a:solidFill>
                  <a:srgbClr val="0A3C55"/>
                </a:solidFill>
                <a:latin typeface="Arial"/>
                <a:cs typeface="Arial"/>
              </a:rPr>
              <a:t>Peer and teacher/student</a:t>
            </a:r>
            <a:br>
              <a:rPr lang="en-US" sz="2400" dirty="0">
                <a:solidFill>
                  <a:srgbClr val="0A3C55"/>
                </a:solidFill>
                <a:latin typeface="Arial"/>
                <a:cs typeface="Arial"/>
              </a:rPr>
            </a:br>
            <a:r>
              <a:rPr lang="en-US" sz="2400" dirty="0">
                <a:solidFill>
                  <a:srgbClr val="0A3C55"/>
                </a:solidFill>
                <a:latin typeface="Arial"/>
                <a:cs typeface="Arial"/>
              </a:rPr>
              <a:t>role plays</a:t>
            </a:r>
            <a:br>
              <a:rPr lang="en-US" sz="2400" dirty="0">
                <a:solidFill>
                  <a:srgbClr val="0A3C55"/>
                </a:solidFill>
                <a:latin typeface="Arial"/>
                <a:cs typeface="Arial"/>
              </a:rPr>
            </a:br>
            <a:endParaRPr lang="en-US" sz="2400" dirty="0">
              <a:solidFill>
                <a:srgbClr val="0A3C55"/>
              </a:solidFill>
              <a:latin typeface="Arial"/>
              <a:cs typeface="Arial"/>
            </a:endParaRPr>
          </a:p>
          <a:p>
            <a:pPr marL="457200" indent="-457200">
              <a:buFont typeface="+mj-lt"/>
              <a:buAutoNum type="arabicPeriod" startAt="5"/>
            </a:pPr>
            <a:r>
              <a:rPr lang="en-US" sz="2400" dirty="0">
                <a:solidFill>
                  <a:srgbClr val="0A3C55"/>
                </a:solidFill>
                <a:latin typeface="Arial"/>
                <a:cs typeface="Arial"/>
              </a:rPr>
              <a:t>Takeaways</a:t>
            </a:r>
            <a:endParaRPr lang="en-US" sz="2400" dirty="0">
              <a:solidFill>
                <a:srgbClr val="0A3C55"/>
              </a:solidFill>
            </a:endParaRPr>
          </a:p>
          <a:p>
            <a:pPr marL="457200" indent="-457200">
              <a:buFont typeface="+mj-lt"/>
              <a:buAutoNum type="arabicPeriod" startAt="5"/>
            </a:pPr>
            <a:endParaRPr lang="en-US" sz="2400" dirty="0"/>
          </a:p>
        </p:txBody>
      </p:sp>
      <p:cxnSp>
        <p:nvCxnSpPr>
          <p:cNvPr id="12" name="Straight Connector 11">
            <a:extLst>
              <a:ext uri="{FF2B5EF4-FFF2-40B4-BE49-F238E27FC236}">
                <a16:creationId xmlns:a16="http://schemas.microsoft.com/office/drawing/2014/main" id="{5AEEC200-A940-41DF-A449-D247B68E5506}"/>
              </a:ext>
            </a:extLst>
          </p:cNvPr>
          <p:cNvCxnSpPr>
            <a:cxnSpLocks/>
          </p:cNvCxnSpPr>
          <p:nvPr/>
        </p:nvCxnSpPr>
        <p:spPr>
          <a:xfrm>
            <a:off x="6096000" y="1837944"/>
            <a:ext cx="5074514" cy="0"/>
          </a:xfrm>
          <a:prstGeom prst="line">
            <a:avLst/>
          </a:prstGeom>
          <a:ln w="19050">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83F8C30-7E95-E902-FF4A-BD67F4B50FA1}"/>
              </a:ext>
            </a:extLst>
          </p:cNvPr>
          <p:cNvCxnSpPr>
            <a:cxnSpLocks/>
          </p:cNvCxnSpPr>
          <p:nvPr/>
        </p:nvCxnSpPr>
        <p:spPr>
          <a:xfrm>
            <a:off x="673608" y="1837944"/>
            <a:ext cx="5074514" cy="0"/>
          </a:xfrm>
          <a:prstGeom prst="line">
            <a:avLst/>
          </a:prstGeom>
          <a:ln w="19050">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B83563B-6119-24E7-3DB5-F3A39DCCADA0}"/>
              </a:ext>
            </a:extLst>
          </p:cNvPr>
          <p:cNvCxnSpPr>
            <a:cxnSpLocks/>
          </p:cNvCxnSpPr>
          <p:nvPr/>
        </p:nvCxnSpPr>
        <p:spPr>
          <a:xfrm>
            <a:off x="673608" y="2624328"/>
            <a:ext cx="5074514" cy="0"/>
          </a:xfrm>
          <a:prstGeom prst="line">
            <a:avLst/>
          </a:prstGeom>
          <a:ln w="19050">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C7C297D-BA41-5733-9D94-233B94DA5859}"/>
              </a:ext>
            </a:extLst>
          </p:cNvPr>
          <p:cNvCxnSpPr>
            <a:cxnSpLocks/>
          </p:cNvCxnSpPr>
          <p:nvPr/>
        </p:nvCxnSpPr>
        <p:spPr>
          <a:xfrm>
            <a:off x="673608" y="3708308"/>
            <a:ext cx="5074514" cy="0"/>
          </a:xfrm>
          <a:prstGeom prst="line">
            <a:avLst/>
          </a:prstGeom>
          <a:ln w="19050">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26733A0-C26E-BBD1-0261-67D0864D5F42}"/>
              </a:ext>
            </a:extLst>
          </p:cNvPr>
          <p:cNvCxnSpPr>
            <a:cxnSpLocks/>
          </p:cNvCxnSpPr>
          <p:nvPr/>
        </p:nvCxnSpPr>
        <p:spPr>
          <a:xfrm>
            <a:off x="673608" y="4485548"/>
            <a:ext cx="5074514" cy="0"/>
          </a:xfrm>
          <a:prstGeom prst="line">
            <a:avLst/>
          </a:prstGeom>
          <a:ln w="19050">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DC7C35D-84BE-A15C-2513-234126ABE1DF}"/>
              </a:ext>
            </a:extLst>
          </p:cNvPr>
          <p:cNvCxnSpPr>
            <a:cxnSpLocks/>
          </p:cNvCxnSpPr>
          <p:nvPr/>
        </p:nvCxnSpPr>
        <p:spPr>
          <a:xfrm>
            <a:off x="673608" y="5299364"/>
            <a:ext cx="5074514" cy="0"/>
          </a:xfrm>
          <a:prstGeom prst="line">
            <a:avLst/>
          </a:prstGeom>
          <a:ln w="19050">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335FC42-7D46-DC83-E793-1199A2F8BF44}"/>
              </a:ext>
            </a:extLst>
          </p:cNvPr>
          <p:cNvCxnSpPr>
            <a:cxnSpLocks/>
          </p:cNvCxnSpPr>
          <p:nvPr/>
        </p:nvCxnSpPr>
        <p:spPr>
          <a:xfrm>
            <a:off x="6096000" y="3300984"/>
            <a:ext cx="5074514" cy="0"/>
          </a:xfrm>
          <a:prstGeom prst="line">
            <a:avLst/>
          </a:prstGeom>
          <a:ln w="19050">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150AD82-00EA-7B05-6671-C271AFC0A53A}"/>
              </a:ext>
            </a:extLst>
          </p:cNvPr>
          <p:cNvCxnSpPr>
            <a:cxnSpLocks/>
          </p:cNvCxnSpPr>
          <p:nvPr/>
        </p:nvCxnSpPr>
        <p:spPr>
          <a:xfrm>
            <a:off x="6096000" y="4394385"/>
            <a:ext cx="5074514" cy="0"/>
          </a:xfrm>
          <a:prstGeom prst="line">
            <a:avLst/>
          </a:prstGeom>
          <a:ln w="19050">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8F83559-12E6-0A53-2AEA-EEB804BEF9CA}"/>
              </a:ext>
            </a:extLst>
          </p:cNvPr>
          <p:cNvCxnSpPr>
            <a:cxnSpLocks/>
          </p:cNvCxnSpPr>
          <p:nvPr/>
        </p:nvCxnSpPr>
        <p:spPr>
          <a:xfrm>
            <a:off x="6096000" y="5171625"/>
            <a:ext cx="5074514" cy="0"/>
          </a:xfrm>
          <a:prstGeom prst="line">
            <a:avLst/>
          </a:prstGeom>
          <a:ln w="19050">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4579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E6A4A4-4276-E705-2FA6-3950D352D3ED}"/>
              </a:ext>
            </a:extLst>
          </p:cNvPr>
          <p:cNvSpPr>
            <a:spLocks noGrp="1"/>
          </p:cNvSpPr>
          <p:nvPr>
            <p:ph type="body" sz="quarter" idx="11"/>
          </p:nvPr>
        </p:nvSpPr>
        <p:spPr/>
        <p:txBody>
          <a:bodyPr/>
          <a:lstStyle/>
          <a:p>
            <a:r>
              <a:rPr lang="en-US" dirty="0"/>
              <a:t>Roleplay Scenario B</a:t>
            </a:r>
            <a:br>
              <a:rPr lang="en-US" dirty="0"/>
            </a:br>
            <a:r>
              <a:rPr lang="en-US" dirty="0"/>
              <a:t>Talk with Robin</a:t>
            </a:r>
          </a:p>
        </p:txBody>
      </p:sp>
      <p:sp>
        <p:nvSpPr>
          <p:cNvPr id="3" name="Text Placeholder 2">
            <a:extLst>
              <a:ext uri="{FF2B5EF4-FFF2-40B4-BE49-F238E27FC236}">
                <a16:creationId xmlns:a16="http://schemas.microsoft.com/office/drawing/2014/main" id="{A8386E51-1EC5-F04B-D025-4B08EAC4C1A5}"/>
              </a:ext>
            </a:extLst>
          </p:cNvPr>
          <p:cNvSpPr>
            <a:spLocks noGrp="1"/>
          </p:cNvSpPr>
          <p:nvPr>
            <p:ph type="body" sz="quarter" idx="12"/>
          </p:nvPr>
        </p:nvSpPr>
        <p:spPr/>
        <p:txBody>
          <a:bodyPr/>
          <a:lstStyle/>
          <a:p>
            <a:r>
              <a:rPr lang="en-US" dirty="0"/>
              <a:t>Discussion Questions to Follow</a:t>
            </a:r>
          </a:p>
        </p:txBody>
      </p:sp>
      <p:sp>
        <p:nvSpPr>
          <p:cNvPr id="4" name="audience (Accent)">
            <a:extLst>
              <a:ext uri="{FF2B5EF4-FFF2-40B4-BE49-F238E27FC236}">
                <a16:creationId xmlns:a16="http://schemas.microsoft.com/office/drawing/2014/main" id="{9F13DE79-5F0A-7043-4830-293033B3C454}"/>
              </a:ext>
            </a:extLst>
          </p:cNvPr>
          <p:cNvSpPr txBox="1"/>
          <p:nvPr/>
        </p:nvSpPr>
        <p:spPr>
          <a:xfrm>
            <a:off x="11128008" y="6333524"/>
            <a:ext cx="694944" cy="286512"/>
          </a:xfrm>
          <a:prstGeom prst="rect">
            <a:avLst/>
          </a:prstGeom>
          <a:noFill/>
        </p:spPr>
        <p:txBody>
          <a:bodyPr vert="horz" rtlCol="0" anchor="t">
            <a:noAutofit/>
          </a:bodyPr>
          <a:lstStyle/>
          <a:p>
            <a:pPr marL="0" marR="0" lvl="0" indent="0" algn="r" defTabSz="965200" rtl="0" eaLnBrk="1" fontAlgn="base" latinLnBrk="0" hangingPunct="1">
              <a:lnSpc>
                <a:spcPct val="100000"/>
              </a:lnSpc>
              <a:spcBef>
                <a:spcPct val="0"/>
              </a:spcBef>
              <a:spcAft>
                <a:spcPct val="0"/>
              </a:spcAft>
              <a:buClrTx/>
              <a:buSzTx/>
              <a:buFontTx/>
              <a:buNone/>
              <a:tabLst/>
              <a:defRPr/>
            </a:pPr>
            <a:fld id="{8D2E3AEF-7DA9-A04D-B526-242E4340C88D}" type="slidenum">
              <a:rPr kumimoji="0" lang="en-US" sz="1200" b="0" i="0" u="none" strike="noStrike" kern="1200" cap="none" spc="0" normalizeH="0" baseline="0" noProof="0" smtClean="0">
                <a:ln>
                  <a:noFill/>
                </a:ln>
                <a:solidFill>
                  <a:schemeClr val="bg2"/>
                </a:solidFill>
                <a:effectLst/>
                <a:uLnTx/>
                <a:uFillTx/>
                <a:latin typeface="Arial" panose="020B0604020202020204" pitchFamily="34" charset="0"/>
                <a:ea typeface="+mn-ea"/>
                <a:cs typeface="Arial" charset="0"/>
              </a:rPr>
              <a:pPr marL="0" marR="0" lvl="0" indent="0" algn="r" defTabSz="9652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dirty="0">
              <a:ln>
                <a:noFill/>
              </a:ln>
              <a:solidFill>
                <a:schemeClr val="bg2"/>
              </a:solidFill>
              <a:effectLst/>
              <a:uLnTx/>
              <a:uFillTx/>
              <a:latin typeface="Arial" panose="020B0604020202020204" pitchFamily="34" charset="0"/>
              <a:ea typeface="+mn-ea"/>
              <a:cs typeface="Arial" charset="0"/>
            </a:endParaRPr>
          </a:p>
        </p:txBody>
      </p:sp>
    </p:spTree>
    <p:extLst>
      <p:ext uri="{BB962C8B-B14F-4D97-AF65-F5344CB8AC3E}">
        <p14:creationId xmlns:p14="http://schemas.microsoft.com/office/powerpoint/2010/main" val="1829431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CCDB4-AAFC-944B-C221-0A3835255CFF}"/>
              </a:ext>
            </a:extLst>
          </p:cNvPr>
          <p:cNvSpPr>
            <a:spLocks noGrp="1"/>
          </p:cNvSpPr>
          <p:nvPr>
            <p:ph type="title"/>
          </p:nvPr>
        </p:nvSpPr>
        <p:spPr>
          <a:xfrm>
            <a:off x="654914" y="335347"/>
            <a:ext cx="7475626" cy="597577"/>
          </a:xfrm>
        </p:spPr>
        <p:txBody>
          <a:bodyPr lIns="91440" tIns="45720" rIns="91440" bIns="45720" anchor="t"/>
          <a:lstStyle/>
          <a:p>
            <a:r>
              <a:rPr lang="en-US" dirty="0">
                <a:latin typeface="Georgia"/>
                <a:cs typeface="Arial"/>
              </a:rPr>
              <a:t>Roleplay Scenario B</a:t>
            </a:r>
            <a:br>
              <a:rPr lang="en-US" dirty="0">
                <a:latin typeface="Georgia"/>
                <a:cs typeface="Arial"/>
              </a:rPr>
            </a:br>
            <a:r>
              <a:rPr lang="en-US" dirty="0" err="1">
                <a:solidFill>
                  <a:srgbClr val="0E94BA"/>
                </a:solidFill>
                <a:latin typeface="Georgia"/>
                <a:cs typeface="Arial"/>
              </a:rPr>
              <a:t>Tak</a:t>
            </a:r>
            <a:r>
              <a:rPr lang="en-US" dirty="0">
                <a:solidFill>
                  <a:srgbClr val="0E94BA"/>
                </a:solidFill>
                <a:latin typeface="Georgia"/>
                <a:cs typeface="Arial"/>
              </a:rPr>
              <a:t> with Robin</a:t>
            </a:r>
          </a:p>
        </p:txBody>
      </p:sp>
      <p:sp>
        <p:nvSpPr>
          <p:cNvPr id="10" name="Content Placeholder 3">
            <a:extLst>
              <a:ext uri="{FF2B5EF4-FFF2-40B4-BE49-F238E27FC236}">
                <a16:creationId xmlns:a16="http://schemas.microsoft.com/office/drawing/2014/main" id="{E3AFDE03-88AA-A7A7-F90D-92D18162F819}"/>
              </a:ext>
            </a:extLst>
          </p:cNvPr>
          <p:cNvSpPr>
            <a:spLocks noGrp="1"/>
          </p:cNvSpPr>
          <p:nvPr>
            <p:ph sz="half" idx="2"/>
          </p:nvPr>
        </p:nvSpPr>
        <p:spPr>
          <a:xfrm>
            <a:off x="614274" y="1868646"/>
            <a:ext cx="5047386" cy="3684588"/>
          </a:xfrm>
        </p:spPr>
        <p:txBody>
          <a:bodyPr lIns="91440" tIns="45720" rIns="91440" bIns="45720" anchor="t"/>
          <a:lstStyle/>
          <a:p>
            <a:pPr marL="0" indent="0">
              <a:buNone/>
            </a:pPr>
            <a:r>
              <a:rPr lang="en-US" sz="3000" dirty="0">
                <a:solidFill>
                  <a:srgbClr val="0E94BA"/>
                </a:solidFill>
                <a:latin typeface="Helvetica Neue"/>
                <a:cs typeface="Arial"/>
              </a:rPr>
              <a:t>Concerned Teacher</a:t>
            </a:r>
            <a:br>
              <a:rPr lang="en-US" sz="2200" dirty="0">
                <a:solidFill>
                  <a:srgbClr val="0A3C55"/>
                </a:solidFill>
                <a:latin typeface="Helvetica Neue"/>
                <a:cs typeface="Arial"/>
              </a:rPr>
            </a:br>
            <a:br>
              <a:rPr lang="en-US" sz="2200" dirty="0">
                <a:solidFill>
                  <a:srgbClr val="0A3C55"/>
                </a:solidFill>
                <a:latin typeface="Helvetica Neue"/>
                <a:cs typeface="Arial"/>
              </a:rPr>
            </a:br>
            <a:r>
              <a:rPr lang="en-US" sz="2200" dirty="0">
                <a:solidFill>
                  <a:srgbClr val="0A3C55"/>
                </a:solidFill>
                <a:latin typeface="Helvetica Neue"/>
                <a:cs typeface="Arial"/>
              </a:rPr>
              <a:t>Your student, Robin, who used to be the first person in the classroom, has been arriving late to class recently, often seeming tired. You want to approach Robin about the signs you have noticed and offer support.</a:t>
            </a:r>
            <a:br>
              <a:rPr lang="en-US" sz="2200" dirty="0">
                <a:solidFill>
                  <a:srgbClr val="0A3C55"/>
                </a:solidFill>
                <a:latin typeface="Helvetica Neue"/>
                <a:cs typeface="Arial"/>
              </a:rPr>
            </a:br>
            <a:endParaRPr lang="en-US" sz="2200" dirty="0"/>
          </a:p>
        </p:txBody>
      </p:sp>
      <p:sp>
        <p:nvSpPr>
          <p:cNvPr id="13" name="Content Placeholder 5">
            <a:extLst>
              <a:ext uri="{FF2B5EF4-FFF2-40B4-BE49-F238E27FC236}">
                <a16:creationId xmlns:a16="http://schemas.microsoft.com/office/drawing/2014/main" id="{3CECC8A5-3740-A2CB-F9F4-49221D52E613}"/>
              </a:ext>
            </a:extLst>
          </p:cNvPr>
          <p:cNvSpPr>
            <a:spLocks noGrp="1"/>
          </p:cNvSpPr>
          <p:nvPr>
            <p:ph sz="half" idx="11"/>
          </p:nvPr>
        </p:nvSpPr>
        <p:spPr>
          <a:xfrm>
            <a:off x="6100674" y="1868646"/>
            <a:ext cx="5157787" cy="3684588"/>
          </a:xfrm>
        </p:spPr>
        <p:txBody>
          <a:bodyPr lIns="91440" tIns="45720" rIns="91440" bIns="45720" anchor="t"/>
          <a:lstStyle/>
          <a:p>
            <a:pPr marL="0" indent="0">
              <a:buNone/>
            </a:pPr>
            <a:r>
              <a:rPr lang="en-US" sz="3000" dirty="0">
                <a:solidFill>
                  <a:srgbClr val="0E94BA"/>
                </a:solidFill>
                <a:latin typeface="Arial"/>
                <a:cs typeface="Arial"/>
              </a:rPr>
              <a:t>Robin</a:t>
            </a:r>
            <a:br>
              <a:rPr lang="en-US" sz="2200" dirty="0">
                <a:solidFill>
                  <a:srgbClr val="0A3C55"/>
                </a:solidFill>
                <a:latin typeface="Arial"/>
                <a:cs typeface="Arial"/>
              </a:rPr>
            </a:br>
            <a:br>
              <a:rPr lang="en-US" sz="2200" dirty="0">
                <a:solidFill>
                  <a:srgbClr val="0A3C55"/>
                </a:solidFill>
                <a:latin typeface="Arial"/>
                <a:cs typeface="Arial"/>
              </a:rPr>
            </a:br>
            <a:r>
              <a:rPr lang="en-US" sz="2200" dirty="0">
                <a:solidFill>
                  <a:srgbClr val="0A3C55"/>
                </a:solidFill>
                <a:latin typeface="Arial"/>
                <a:cs typeface="Arial"/>
              </a:rPr>
              <a:t>Your partner insists you spend all your time together and becomes jealous when you do not. You've been getting little sleep, answering the phone at all hours to avoid your partner’s accusations of cheating if you don't answer your calls right away. </a:t>
            </a:r>
          </a:p>
        </p:txBody>
      </p:sp>
      <p:cxnSp>
        <p:nvCxnSpPr>
          <p:cNvPr id="3" name="Straight Connector 2">
            <a:extLst>
              <a:ext uri="{FF2B5EF4-FFF2-40B4-BE49-F238E27FC236}">
                <a16:creationId xmlns:a16="http://schemas.microsoft.com/office/drawing/2014/main" id="{A6E6B31D-352A-22FB-429C-8E7AE20D1D6A}"/>
              </a:ext>
            </a:extLst>
          </p:cNvPr>
          <p:cNvCxnSpPr>
            <a:cxnSpLocks/>
          </p:cNvCxnSpPr>
          <p:nvPr/>
        </p:nvCxnSpPr>
        <p:spPr>
          <a:xfrm>
            <a:off x="673608" y="2470404"/>
            <a:ext cx="5074514" cy="0"/>
          </a:xfrm>
          <a:prstGeom prst="line">
            <a:avLst/>
          </a:prstGeom>
          <a:ln w="19050">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481630F-6359-F635-843F-4C29ECAF815F}"/>
              </a:ext>
            </a:extLst>
          </p:cNvPr>
          <p:cNvCxnSpPr>
            <a:cxnSpLocks/>
          </p:cNvCxnSpPr>
          <p:nvPr/>
        </p:nvCxnSpPr>
        <p:spPr>
          <a:xfrm>
            <a:off x="6190488" y="2470404"/>
            <a:ext cx="5074514" cy="0"/>
          </a:xfrm>
          <a:prstGeom prst="line">
            <a:avLst/>
          </a:prstGeom>
          <a:ln w="19050">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2086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CCDB4-AAFC-944B-C221-0A3835255CFF}"/>
              </a:ext>
            </a:extLst>
          </p:cNvPr>
          <p:cNvSpPr>
            <a:spLocks noGrp="1"/>
          </p:cNvSpPr>
          <p:nvPr>
            <p:ph type="title"/>
          </p:nvPr>
        </p:nvSpPr>
        <p:spPr/>
        <p:txBody>
          <a:bodyPr lIns="91440" tIns="45720" rIns="91440" bIns="45720" anchor="t"/>
          <a:lstStyle/>
          <a:p>
            <a:r>
              <a:rPr lang="en-US" dirty="0">
                <a:latin typeface="Georgia"/>
                <a:cs typeface="Arial"/>
              </a:rPr>
              <a:t>Local Resources</a:t>
            </a:r>
            <a:br>
              <a:rPr lang="en-US" dirty="0">
                <a:latin typeface="Georgia"/>
                <a:cs typeface="Arial"/>
              </a:rPr>
            </a:br>
            <a:endParaRPr lang="en-US" dirty="0"/>
          </a:p>
        </p:txBody>
      </p:sp>
      <p:sp>
        <p:nvSpPr>
          <p:cNvPr id="7" name="Content Placeholder 3">
            <a:extLst>
              <a:ext uri="{FF2B5EF4-FFF2-40B4-BE49-F238E27FC236}">
                <a16:creationId xmlns:a16="http://schemas.microsoft.com/office/drawing/2014/main" id="{0789718D-DC19-A27D-2106-C06177572928}"/>
              </a:ext>
            </a:extLst>
          </p:cNvPr>
          <p:cNvSpPr>
            <a:spLocks noGrp="1"/>
          </p:cNvSpPr>
          <p:nvPr>
            <p:ph sz="half" idx="2"/>
          </p:nvPr>
        </p:nvSpPr>
        <p:spPr>
          <a:xfrm>
            <a:off x="614273" y="1760450"/>
            <a:ext cx="10644188" cy="3684588"/>
          </a:xfrm>
        </p:spPr>
        <p:txBody>
          <a:bodyPr lIns="91440" tIns="45720" rIns="91440" bIns="45720" anchor="t"/>
          <a:lstStyle/>
          <a:p>
            <a:r>
              <a:rPr lang="en-US" sz="2200" dirty="0">
                <a:solidFill>
                  <a:srgbClr val="0A3C55"/>
                </a:solidFill>
                <a:latin typeface="Helvetica Neue"/>
                <a:cs typeface="Arial"/>
              </a:rPr>
              <a:t>[ Insert Here ]</a:t>
            </a:r>
            <a:endParaRPr lang="en-US" sz="2200" dirty="0"/>
          </a:p>
        </p:txBody>
      </p:sp>
    </p:spTree>
    <p:extLst>
      <p:ext uri="{BB962C8B-B14F-4D97-AF65-F5344CB8AC3E}">
        <p14:creationId xmlns:p14="http://schemas.microsoft.com/office/powerpoint/2010/main" val="1418752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3FFF18F-08EB-0029-604D-7C04991E69BC}"/>
              </a:ext>
            </a:extLst>
          </p:cNvPr>
          <p:cNvGrpSpPr/>
          <p:nvPr/>
        </p:nvGrpSpPr>
        <p:grpSpPr>
          <a:xfrm rot="3660000" flipH="1">
            <a:off x="3839615" y="-6625823"/>
            <a:ext cx="8807921" cy="8355324"/>
            <a:chOff x="-2948321" y="-6848006"/>
            <a:chExt cx="8807921" cy="8355324"/>
          </a:xfrm>
        </p:grpSpPr>
        <p:sp>
          <p:nvSpPr>
            <p:cNvPr id="18" name="Oval 17">
              <a:extLst>
                <a:ext uri="{FF2B5EF4-FFF2-40B4-BE49-F238E27FC236}">
                  <a16:creationId xmlns:a16="http://schemas.microsoft.com/office/drawing/2014/main" id="{56132972-092F-8594-C024-219A89D0500F}"/>
                </a:ext>
              </a:extLst>
            </p:cNvPr>
            <p:cNvSpPr/>
            <p:nvPr/>
          </p:nvSpPr>
          <p:spPr>
            <a:xfrm rot="1176639">
              <a:off x="-1973398" y="-6395592"/>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Oval 18">
              <a:extLst>
                <a:ext uri="{FF2B5EF4-FFF2-40B4-BE49-F238E27FC236}">
                  <a16:creationId xmlns:a16="http://schemas.microsoft.com/office/drawing/2014/main" id="{18585D6F-00B0-4614-23BA-CC82BE73783C}"/>
                </a:ext>
              </a:extLst>
            </p:cNvPr>
            <p:cNvSpPr/>
            <p:nvPr/>
          </p:nvSpPr>
          <p:spPr>
            <a:xfrm rot="1176639">
              <a:off x="-2948321" y="-6848006"/>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2" name="Content Placeholder 3">
            <a:extLst>
              <a:ext uri="{FF2B5EF4-FFF2-40B4-BE49-F238E27FC236}">
                <a16:creationId xmlns:a16="http://schemas.microsoft.com/office/drawing/2014/main" id="{1F7DE564-128C-B435-9A5A-87026AAA5CBA}"/>
              </a:ext>
            </a:extLst>
          </p:cNvPr>
          <p:cNvSpPr txBox="1">
            <a:spLocks/>
          </p:cNvSpPr>
          <p:nvPr/>
        </p:nvSpPr>
        <p:spPr>
          <a:xfrm>
            <a:off x="614273" y="1446580"/>
            <a:ext cx="5978551" cy="259618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FAA519"/>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AA519"/>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600" b="1" dirty="0">
                <a:solidFill>
                  <a:srgbClr val="0E94BA"/>
                </a:solidFill>
                <a:latin typeface="Helvetica Neue"/>
                <a:cs typeface="Arial"/>
              </a:rPr>
              <a:t>Q.  </a:t>
            </a:r>
            <a:r>
              <a:rPr lang="en-US" sz="2600" dirty="0">
                <a:solidFill>
                  <a:schemeClr val="tx2"/>
                </a:solidFill>
                <a:latin typeface="Helvetica Neue"/>
                <a:cs typeface="Arial"/>
              </a:rPr>
              <a:t>What are 3 things you learned?</a:t>
            </a:r>
            <a:br>
              <a:rPr lang="en-US" sz="2600" dirty="0">
                <a:solidFill>
                  <a:schemeClr val="tx2"/>
                </a:solidFill>
                <a:latin typeface="Helvetica Neue"/>
                <a:cs typeface="Arial"/>
              </a:rPr>
            </a:br>
            <a:endParaRPr lang="en-US" sz="2600" dirty="0">
              <a:solidFill>
                <a:schemeClr val="tx2"/>
              </a:solidFill>
              <a:latin typeface="Helvetica Neue"/>
              <a:cs typeface="Arial"/>
            </a:endParaRPr>
          </a:p>
          <a:p>
            <a:pPr>
              <a:lnSpc>
                <a:spcPct val="100000"/>
              </a:lnSpc>
            </a:pPr>
            <a:r>
              <a:rPr lang="en-US" sz="2600" b="1" dirty="0">
                <a:solidFill>
                  <a:srgbClr val="0E94BA"/>
                </a:solidFill>
                <a:latin typeface="Helvetica Neue"/>
                <a:cs typeface="Arial"/>
              </a:rPr>
              <a:t>Q. </a:t>
            </a:r>
            <a:r>
              <a:rPr lang="en-US" sz="2600" dirty="0">
                <a:solidFill>
                  <a:schemeClr val="tx2"/>
                </a:solidFill>
                <a:latin typeface="Helvetica Neue"/>
                <a:cs typeface="Arial"/>
              </a:rPr>
              <a:t>What are 2 questions you have?</a:t>
            </a:r>
            <a:br>
              <a:rPr lang="en-US" sz="2600" dirty="0">
                <a:solidFill>
                  <a:schemeClr val="tx2"/>
                </a:solidFill>
                <a:latin typeface="Helvetica Neue"/>
                <a:cs typeface="Arial"/>
              </a:rPr>
            </a:br>
            <a:endParaRPr lang="en-US" sz="2600" dirty="0">
              <a:solidFill>
                <a:schemeClr val="tx2"/>
              </a:solidFill>
              <a:latin typeface="Helvetica Neue"/>
              <a:cs typeface="Arial"/>
            </a:endParaRPr>
          </a:p>
          <a:p>
            <a:pPr>
              <a:lnSpc>
                <a:spcPct val="100000"/>
              </a:lnSpc>
            </a:pPr>
            <a:r>
              <a:rPr lang="en-US" sz="2600" b="1" dirty="0">
                <a:solidFill>
                  <a:srgbClr val="0E94BA"/>
                </a:solidFill>
                <a:latin typeface="Helvetica Neue"/>
                <a:cs typeface="Arial"/>
              </a:rPr>
              <a:t>Q. </a:t>
            </a:r>
            <a:r>
              <a:rPr lang="en-US" sz="2600" dirty="0">
                <a:solidFill>
                  <a:schemeClr val="tx2"/>
                </a:solidFill>
                <a:latin typeface="Helvetica Neue"/>
                <a:cs typeface="Arial"/>
              </a:rPr>
              <a:t>What is 1 way you’re going to change your practice?</a:t>
            </a:r>
          </a:p>
          <a:p>
            <a:pPr>
              <a:lnSpc>
                <a:spcPct val="100000"/>
              </a:lnSpc>
            </a:pPr>
            <a:endParaRPr lang="en-US" sz="2600" dirty="0">
              <a:solidFill>
                <a:schemeClr val="tx2"/>
              </a:solidFill>
              <a:latin typeface="Helvetica Neue"/>
              <a:cs typeface="Arial"/>
            </a:endParaRPr>
          </a:p>
        </p:txBody>
      </p:sp>
      <p:sp>
        <p:nvSpPr>
          <p:cNvPr id="13" name="Title 21">
            <a:extLst>
              <a:ext uri="{FF2B5EF4-FFF2-40B4-BE49-F238E27FC236}">
                <a16:creationId xmlns:a16="http://schemas.microsoft.com/office/drawing/2014/main" id="{8FD5FDAF-49D5-511C-69FE-3FD78ACEFEE4}"/>
              </a:ext>
            </a:extLst>
          </p:cNvPr>
          <p:cNvSpPr>
            <a:spLocks noGrp="1"/>
          </p:cNvSpPr>
          <p:nvPr>
            <p:ph type="title"/>
          </p:nvPr>
        </p:nvSpPr>
        <p:spPr>
          <a:xfrm>
            <a:off x="654914" y="335347"/>
            <a:ext cx="5441086" cy="597577"/>
          </a:xfrm>
        </p:spPr>
        <p:txBody>
          <a:bodyPr/>
          <a:lstStyle/>
          <a:p>
            <a:r>
              <a:rPr lang="en-US" dirty="0">
                <a:latin typeface="Georgia"/>
                <a:cs typeface="Arial"/>
              </a:rPr>
              <a:t>3, 2, 1 Activity</a:t>
            </a:r>
            <a:endParaRPr lang="en-US" i="1" dirty="0">
              <a:latin typeface="Georgia"/>
            </a:endParaRPr>
          </a:p>
        </p:txBody>
      </p:sp>
      <p:pic>
        <p:nvPicPr>
          <p:cNvPr id="16" name="Picture 15">
            <a:extLst>
              <a:ext uri="{FF2B5EF4-FFF2-40B4-BE49-F238E27FC236}">
                <a16:creationId xmlns:a16="http://schemas.microsoft.com/office/drawing/2014/main" id="{6D9D5690-F492-5FFE-73BD-FEDD3ED2AC8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629427" y="-498021"/>
            <a:ext cx="4828617" cy="6087720"/>
          </a:xfrm>
          <a:prstGeom prst="roundRect">
            <a:avLst>
              <a:gd name="adj" fmla="val 8594"/>
            </a:avLst>
          </a:prstGeom>
          <a:noFill/>
          <a:ln>
            <a:noFill/>
          </a:ln>
          <a:effectLst>
            <a:reflection blurRad="12700" endPos="0" dist="5000" dir="5400000" sy="-100000" algn="bl" rotWithShape="0"/>
          </a:effectLst>
        </p:spPr>
      </p:pic>
    </p:spTree>
    <p:extLst>
      <p:ext uri="{BB962C8B-B14F-4D97-AF65-F5344CB8AC3E}">
        <p14:creationId xmlns:p14="http://schemas.microsoft.com/office/powerpoint/2010/main" val="354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AA3DAC5-60D1-B4F3-9E34-0EE2928C1E76}"/>
              </a:ext>
            </a:extLst>
          </p:cNvPr>
          <p:cNvGrpSpPr/>
          <p:nvPr/>
        </p:nvGrpSpPr>
        <p:grpSpPr>
          <a:xfrm rot="3660000" flipH="1">
            <a:off x="3839615" y="-6625823"/>
            <a:ext cx="8807921" cy="8355324"/>
            <a:chOff x="-2948321" y="-6848006"/>
            <a:chExt cx="8807921" cy="8355324"/>
          </a:xfrm>
        </p:grpSpPr>
        <p:sp>
          <p:nvSpPr>
            <p:cNvPr id="4" name="Oval 3">
              <a:extLst>
                <a:ext uri="{FF2B5EF4-FFF2-40B4-BE49-F238E27FC236}">
                  <a16:creationId xmlns:a16="http://schemas.microsoft.com/office/drawing/2014/main" id="{854D290C-69DA-FFD6-B519-9BA62474A4C7}"/>
                </a:ext>
              </a:extLst>
            </p:cNvPr>
            <p:cNvSpPr/>
            <p:nvPr/>
          </p:nvSpPr>
          <p:spPr>
            <a:xfrm rot="1176639">
              <a:off x="-1973398" y="-6395592"/>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5" name="Oval 4">
              <a:extLst>
                <a:ext uri="{FF2B5EF4-FFF2-40B4-BE49-F238E27FC236}">
                  <a16:creationId xmlns:a16="http://schemas.microsoft.com/office/drawing/2014/main" id="{F54E61D5-4162-9FE7-C6E4-E7A4197010C3}"/>
                </a:ext>
              </a:extLst>
            </p:cNvPr>
            <p:cNvSpPr/>
            <p:nvPr/>
          </p:nvSpPr>
          <p:spPr>
            <a:xfrm rot="1176639">
              <a:off x="-2948321" y="-6848006"/>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2" name="Content Placeholder 3">
            <a:extLst>
              <a:ext uri="{FF2B5EF4-FFF2-40B4-BE49-F238E27FC236}">
                <a16:creationId xmlns:a16="http://schemas.microsoft.com/office/drawing/2014/main" id="{1F7DE564-128C-B435-9A5A-87026AAA5CBA}"/>
              </a:ext>
            </a:extLst>
          </p:cNvPr>
          <p:cNvSpPr txBox="1">
            <a:spLocks/>
          </p:cNvSpPr>
          <p:nvPr/>
        </p:nvSpPr>
        <p:spPr>
          <a:xfrm>
            <a:off x="614273" y="1446580"/>
            <a:ext cx="6252871" cy="436900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FAA519"/>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AA519"/>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200" b="1" dirty="0">
                <a:solidFill>
                  <a:srgbClr val="0E94BA"/>
                </a:solidFill>
                <a:latin typeface="Helvetica Neue"/>
                <a:cs typeface="Arial"/>
              </a:rPr>
              <a:t>Q. </a:t>
            </a:r>
            <a:r>
              <a:rPr lang="en-US" sz="2200" dirty="0">
                <a:solidFill>
                  <a:schemeClr val="tx2"/>
                </a:solidFill>
                <a:latin typeface="Helvetica Neue"/>
                <a:cs typeface="Arial"/>
              </a:rPr>
              <a:t>Where You Are: List some of your observations.</a:t>
            </a:r>
            <a:br>
              <a:rPr lang="en-US" sz="2200" dirty="0">
                <a:solidFill>
                  <a:schemeClr val="tx2"/>
                </a:solidFill>
                <a:latin typeface="Helvetica Neue"/>
                <a:cs typeface="Arial"/>
              </a:rPr>
            </a:br>
            <a:endParaRPr lang="en-US" sz="2200" dirty="0">
              <a:solidFill>
                <a:schemeClr val="tx2"/>
              </a:solidFill>
              <a:latin typeface="Helvetica Neue"/>
              <a:cs typeface="Arial"/>
            </a:endParaRPr>
          </a:p>
          <a:p>
            <a:pPr>
              <a:lnSpc>
                <a:spcPct val="100000"/>
              </a:lnSpc>
            </a:pPr>
            <a:r>
              <a:rPr lang="en-US" sz="2200" b="1" dirty="0">
                <a:solidFill>
                  <a:srgbClr val="0E94BA"/>
                </a:solidFill>
                <a:latin typeface="Helvetica Neue"/>
                <a:cs typeface="Arial"/>
              </a:rPr>
              <a:t>Q. </a:t>
            </a:r>
            <a:r>
              <a:rPr lang="en-US" sz="2200" dirty="0">
                <a:solidFill>
                  <a:schemeClr val="tx2"/>
                </a:solidFill>
                <a:latin typeface="Helvetica Neue"/>
                <a:cs typeface="Arial"/>
              </a:rPr>
              <a:t>Where You’d Like To Be: List some of the qualities you'd like to have when supporting children.</a:t>
            </a:r>
            <a:br>
              <a:rPr lang="en-US" sz="2200" dirty="0">
                <a:solidFill>
                  <a:schemeClr val="tx2"/>
                </a:solidFill>
                <a:latin typeface="Helvetica Neue"/>
                <a:cs typeface="Arial"/>
              </a:rPr>
            </a:br>
            <a:endParaRPr lang="en-US" sz="2200" dirty="0">
              <a:solidFill>
                <a:schemeClr val="tx2"/>
              </a:solidFill>
              <a:latin typeface="Helvetica Neue"/>
              <a:cs typeface="Arial"/>
            </a:endParaRPr>
          </a:p>
          <a:p>
            <a:pPr>
              <a:lnSpc>
                <a:spcPct val="100000"/>
              </a:lnSpc>
            </a:pPr>
            <a:r>
              <a:rPr lang="en-US" sz="2200" b="1" dirty="0">
                <a:solidFill>
                  <a:srgbClr val="0E94BA"/>
                </a:solidFill>
                <a:latin typeface="Helvetica Neue"/>
                <a:cs typeface="Arial"/>
              </a:rPr>
              <a:t>Q. </a:t>
            </a:r>
            <a:r>
              <a:rPr lang="en-US" sz="2200" dirty="0">
                <a:solidFill>
                  <a:schemeClr val="tx2"/>
                </a:solidFill>
                <a:latin typeface="Helvetica Neue"/>
                <a:cs typeface="Arial"/>
              </a:rPr>
              <a:t>What It Takes: List some ideas that might bridge the gap between where you are and where you’d like to be. What can you do to be one step closer to your ideal?</a:t>
            </a:r>
          </a:p>
        </p:txBody>
      </p:sp>
      <p:sp>
        <p:nvSpPr>
          <p:cNvPr id="13" name="Title 21">
            <a:extLst>
              <a:ext uri="{FF2B5EF4-FFF2-40B4-BE49-F238E27FC236}">
                <a16:creationId xmlns:a16="http://schemas.microsoft.com/office/drawing/2014/main" id="{8FD5FDAF-49D5-511C-69FE-3FD78ACEFEE4}"/>
              </a:ext>
            </a:extLst>
          </p:cNvPr>
          <p:cNvSpPr>
            <a:spLocks noGrp="1"/>
          </p:cNvSpPr>
          <p:nvPr>
            <p:ph type="title"/>
          </p:nvPr>
        </p:nvSpPr>
        <p:spPr>
          <a:xfrm>
            <a:off x="654914" y="335347"/>
            <a:ext cx="5441086" cy="597577"/>
          </a:xfrm>
        </p:spPr>
        <p:txBody>
          <a:bodyPr/>
          <a:lstStyle/>
          <a:p>
            <a:r>
              <a:rPr lang="en-US" dirty="0">
                <a:latin typeface="Georgia"/>
                <a:cs typeface="Arial"/>
              </a:rPr>
              <a:t>Bridging the Gap</a:t>
            </a:r>
            <a:endParaRPr lang="en-US" i="1" dirty="0">
              <a:latin typeface="Georgia"/>
            </a:endParaRPr>
          </a:p>
        </p:txBody>
      </p:sp>
      <p:pic>
        <p:nvPicPr>
          <p:cNvPr id="2" name="Picture 1">
            <a:extLst>
              <a:ext uri="{FF2B5EF4-FFF2-40B4-BE49-F238E27FC236}">
                <a16:creationId xmlns:a16="http://schemas.microsoft.com/office/drawing/2014/main" id="{115ED7D1-EF14-2B20-B94A-986C6FCFF28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629427" y="-498021"/>
            <a:ext cx="4828617" cy="6087720"/>
          </a:xfrm>
          <a:prstGeom prst="roundRect">
            <a:avLst>
              <a:gd name="adj" fmla="val 8594"/>
            </a:avLst>
          </a:prstGeom>
          <a:noFill/>
          <a:ln>
            <a:noFill/>
          </a:ln>
          <a:effectLst>
            <a:reflection blurRad="12700" endPos="0" dist="5000" dir="5400000" sy="-100000" algn="bl" rotWithShape="0"/>
          </a:effectLst>
        </p:spPr>
      </p:pic>
    </p:spTree>
    <p:extLst>
      <p:ext uri="{BB962C8B-B14F-4D97-AF65-F5344CB8AC3E}">
        <p14:creationId xmlns:p14="http://schemas.microsoft.com/office/powerpoint/2010/main" val="4178178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3FFF18F-08EB-0029-604D-7C04991E69BC}"/>
              </a:ext>
            </a:extLst>
          </p:cNvPr>
          <p:cNvGrpSpPr/>
          <p:nvPr/>
        </p:nvGrpSpPr>
        <p:grpSpPr>
          <a:xfrm rot="3660000" flipH="1">
            <a:off x="3839615" y="-6625823"/>
            <a:ext cx="8807921" cy="8355324"/>
            <a:chOff x="-2948321" y="-6848006"/>
            <a:chExt cx="8807921" cy="8355324"/>
          </a:xfrm>
        </p:grpSpPr>
        <p:sp>
          <p:nvSpPr>
            <p:cNvPr id="18" name="Oval 17">
              <a:extLst>
                <a:ext uri="{FF2B5EF4-FFF2-40B4-BE49-F238E27FC236}">
                  <a16:creationId xmlns:a16="http://schemas.microsoft.com/office/drawing/2014/main" id="{56132972-092F-8594-C024-219A89D0500F}"/>
                </a:ext>
              </a:extLst>
            </p:cNvPr>
            <p:cNvSpPr/>
            <p:nvPr/>
          </p:nvSpPr>
          <p:spPr>
            <a:xfrm rot="1176639">
              <a:off x="-1973398" y="-6395592"/>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Oval 18">
              <a:extLst>
                <a:ext uri="{FF2B5EF4-FFF2-40B4-BE49-F238E27FC236}">
                  <a16:creationId xmlns:a16="http://schemas.microsoft.com/office/drawing/2014/main" id="{18585D6F-00B0-4614-23BA-CC82BE73783C}"/>
                </a:ext>
              </a:extLst>
            </p:cNvPr>
            <p:cNvSpPr/>
            <p:nvPr/>
          </p:nvSpPr>
          <p:spPr>
            <a:xfrm rot="1176639">
              <a:off x="-2948321" y="-6848006"/>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2" name="Content Placeholder 3">
            <a:extLst>
              <a:ext uri="{FF2B5EF4-FFF2-40B4-BE49-F238E27FC236}">
                <a16:creationId xmlns:a16="http://schemas.microsoft.com/office/drawing/2014/main" id="{1F7DE564-128C-B435-9A5A-87026AAA5CBA}"/>
              </a:ext>
            </a:extLst>
          </p:cNvPr>
          <p:cNvSpPr txBox="1">
            <a:spLocks/>
          </p:cNvSpPr>
          <p:nvPr/>
        </p:nvSpPr>
        <p:spPr>
          <a:xfrm>
            <a:off x="614273" y="1446580"/>
            <a:ext cx="5184547" cy="259618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FAA519"/>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AA519"/>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200" dirty="0">
                <a:solidFill>
                  <a:schemeClr val="tx2"/>
                </a:solidFill>
                <a:latin typeface="Helvetica Neue"/>
                <a:cs typeface="Arial"/>
              </a:rPr>
              <a:t>Educators and staff don’t necessarily have to become well-versed in the most current psychological studies to support their students. </a:t>
            </a:r>
          </a:p>
          <a:p>
            <a:pPr marL="0" indent="0">
              <a:lnSpc>
                <a:spcPct val="100000"/>
              </a:lnSpc>
              <a:buNone/>
            </a:pPr>
            <a:endParaRPr lang="en-US" sz="2200" dirty="0">
              <a:solidFill>
                <a:schemeClr val="tx2"/>
              </a:solidFill>
              <a:latin typeface="Helvetica Neue"/>
              <a:cs typeface="Arial"/>
            </a:endParaRPr>
          </a:p>
          <a:p>
            <a:pPr marL="0" indent="0">
              <a:lnSpc>
                <a:spcPct val="100000"/>
              </a:lnSpc>
              <a:buNone/>
            </a:pPr>
            <a:r>
              <a:rPr lang="en-US" sz="2200" dirty="0">
                <a:solidFill>
                  <a:schemeClr val="tx2"/>
                </a:solidFill>
                <a:latin typeface="Helvetica Neue"/>
                <a:cs typeface="Arial"/>
              </a:rPr>
              <a:t>It’s important to have supportive conversations to offer the best opportunities for students to share in a space that reduces barriers from fear of embarrassment, judgment, or repercussions.</a:t>
            </a:r>
          </a:p>
        </p:txBody>
      </p:sp>
      <p:sp>
        <p:nvSpPr>
          <p:cNvPr id="13" name="Title 21">
            <a:extLst>
              <a:ext uri="{FF2B5EF4-FFF2-40B4-BE49-F238E27FC236}">
                <a16:creationId xmlns:a16="http://schemas.microsoft.com/office/drawing/2014/main" id="{8FD5FDAF-49D5-511C-69FE-3FD78ACEFEE4}"/>
              </a:ext>
            </a:extLst>
          </p:cNvPr>
          <p:cNvSpPr>
            <a:spLocks noGrp="1"/>
          </p:cNvSpPr>
          <p:nvPr>
            <p:ph type="title"/>
          </p:nvPr>
        </p:nvSpPr>
        <p:spPr>
          <a:xfrm>
            <a:off x="654914" y="335347"/>
            <a:ext cx="5441086" cy="597577"/>
          </a:xfrm>
        </p:spPr>
        <p:txBody>
          <a:bodyPr/>
          <a:lstStyle/>
          <a:p>
            <a:r>
              <a:rPr lang="en-US" dirty="0">
                <a:latin typeface="Georgia"/>
                <a:cs typeface="Arial"/>
              </a:rPr>
              <a:t>Conclusion</a:t>
            </a:r>
            <a:endParaRPr lang="en-US" i="1" dirty="0">
              <a:latin typeface="Georgia"/>
            </a:endParaRPr>
          </a:p>
        </p:txBody>
      </p:sp>
      <p:pic>
        <p:nvPicPr>
          <p:cNvPr id="16" name="Picture 15">
            <a:extLst>
              <a:ext uri="{FF2B5EF4-FFF2-40B4-BE49-F238E27FC236}">
                <a16:creationId xmlns:a16="http://schemas.microsoft.com/office/drawing/2014/main" id="{6D9D5690-F492-5FFE-73BD-FEDD3ED2AC8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629427" y="-498021"/>
            <a:ext cx="4828617" cy="6087720"/>
          </a:xfrm>
          <a:prstGeom prst="roundRect">
            <a:avLst>
              <a:gd name="adj" fmla="val 8594"/>
            </a:avLst>
          </a:prstGeom>
          <a:noFill/>
          <a:ln>
            <a:noFill/>
          </a:ln>
          <a:effectLst>
            <a:reflection blurRad="12700" endPos="0" dist="5000" dir="5400000" sy="-100000" algn="bl" rotWithShape="0"/>
          </a:effectLst>
        </p:spPr>
      </p:pic>
    </p:spTree>
    <p:extLst>
      <p:ext uri="{BB962C8B-B14F-4D97-AF65-F5344CB8AC3E}">
        <p14:creationId xmlns:p14="http://schemas.microsoft.com/office/powerpoint/2010/main" val="31583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8E86737-2D93-4689-2087-BA00AC951464}"/>
              </a:ext>
            </a:extLst>
          </p:cNvPr>
          <p:cNvGrpSpPr/>
          <p:nvPr/>
        </p:nvGrpSpPr>
        <p:grpSpPr>
          <a:xfrm rot="3660000" flipH="1">
            <a:off x="6610247" y="-5655419"/>
            <a:ext cx="8807921" cy="8355324"/>
            <a:chOff x="-2948321" y="-6848006"/>
            <a:chExt cx="8807921" cy="8355324"/>
          </a:xfrm>
        </p:grpSpPr>
        <p:sp>
          <p:nvSpPr>
            <p:cNvPr id="19" name="Oval 18">
              <a:extLst>
                <a:ext uri="{FF2B5EF4-FFF2-40B4-BE49-F238E27FC236}">
                  <a16:creationId xmlns:a16="http://schemas.microsoft.com/office/drawing/2014/main" id="{5A29C2A9-0326-1A80-588E-7A11D26A90A5}"/>
                </a:ext>
              </a:extLst>
            </p:cNvPr>
            <p:cNvSpPr/>
            <p:nvPr/>
          </p:nvSpPr>
          <p:spPr>
            <a:xfrm rot="1176639">
              <a:off x="-1973398" y="-6395592"/>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Oval 20">
              <a:extLst>
                <a:ext uri="{FF2B5EF4-FFF2-40B4-BE49-F238E27FC236}">
                  <a16:creationId xmlns:a16="http://schemas.microsoft.com/office/drawing/2014/main" id="{F0074404-395D-1F6D-5E51-4FDE99374638}"/>
                </a:ext>
              </a:extLst>
            </p:cNvPr>
            <p:cNvSpPr/>
            <p:nvPr/>
          </p:nvSpPr>
          <p:spPr>
            <a:xfrm rot="1176639">
              <a:off x="-2948321" y="-6848006"/>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2" name="Title 21">
            <a:extLst>
              <a:ext uri="{FF2B5EF4-FFF2-40B4-BE49-F238E27FC236}">
                <a16:creationId xmlns:a16="http://schemas.microsoft.com/office/drawing/2014/main" id="{102E647E-6892-F798-9EC3-DC31283E2846}"/>
              </a:ext>
            </a:extLst>
          </p:cNvPr>
          <p:cNvSpPr>
            <a:spLocks noGrp="1"/>
          </p:cNvSpPr>
          <p:nvPr>
            <p:ph type="title"/>
          </p:nvPr>
        </p:nvSpPr>
        <p:spPr/>
        <p:txBody>
          <a:bodyPr/>
          <a:lstStyle/>
          <a:p>
            <a:r>
              <a:rPr lang="en-US" dirty="0">
                <a:latin typeface="Georgia"/>
              </a:rPr>
              <a:t>Final Questions</a:t>
            </a:r>
            <a:endParaRPr lang="en-US" i="1" dirty="0">
              <a:latin typeface="Georgia"/>
            </a:endParaRPr>
          </a:p>
        </p:txBody>
      </p:sp>
      <p:sp>
        <p:nvSpPr>
          <p:cNvPr id="24" name="Rounded Rectangle 23">
            <a:extLst>
              <a:ext uri="{FF2B5EF4-FFF2-40B4-BE49-F238E27FC236}">
                <a16:creationId xmlns:a16="http://schemas.microsoft.com/office/drawing/2014/main" id="{F48C5CD8-8E55-2D5E-60E6-A127723C4452}"/>
              </a:ext>
            </a:extLst>
          </p:cNvPr>
          <p:cNvSpPr/>
          <p:nvPr/>
        </p:nvSpPr>
        <p:spPr>
          <a:xfrm>
            <a:off x="795962" y="1443650"/>
            <a:ext cx="5177482" cy="4114800"/>
          </a:xfrm>
          <a:prstGeom prst="roundRect">
            <a:avLst>
              <a:gd name="adj" fmla="val 4508"/>
            </a:avLst>
          </a:prstGeom>
          <a:solidFill>
            <a:schemeClr val="bg2"/>
          </a:solidFill>
          <a:ln w="22225">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5C558C22-2B06-379C-1439-9E497DDAE494}"/>
              </a:ext>
            </a:extLst>
          </p:cNvPr>
          <p:cNvSpPr/>
          <p:nvPr/>
        </p:nvSpPr>
        <p:spPr>
          <a:xfrm>
            <a:off x="6217920" y="1447750"/>
            <a:ext cx="5177482" cy="4111095"/>
          </a:xfrm>
          <a:prstGeom prst="roundRect">
            <a:avLst>
              <a:gd name="adj" fmla="val 4508"/>
            </a:avLst>
          </a:prstGeom>
          <a:solidFill>
            <a:schemeClr val="bg2"/>
          </a:solidFill>
          <a:ln w="22225">
            <a:solidFill>
              <a:srgbClr val="0097B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0444C94-29E6-1C36-5761-E04C434DC904}"/>
              </a:ext>
            </a:extLst>
          </p:cNvPr>
          <p:cNvSpPr/>
          <p:nvPr/>
        </p:nvSpPr>
        <p:spPr>
          <a:xfrm>
            <a:off x="2592314" y="1937426"/>
            <a:ext cx="1572743" cy="1572743"/>
          </a:xfrm>
          <a:prstGeom prst="ellipse">
            <a:avLst/>
          </a:prstGeom>
          <a:solidFill>
            <a:srgbClr val="84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6682FD99-4E96-3AB6-78C4-F18FBBF48C3F}"/>
              </a:ext>
            </a:extLst>
          </p:cNvPr>
          <p:cNvSpPr txBox="1"/>
          <p:nvPr/>
        </p:nvSpPr>
        <p:spPr>
          <a:xfrm>
            <a:off x="2747762" y="2298676"/>
            <a:ext cx="1234305" cy="830997"/>
          </a:xfrm>
          <a:prstGeom prst="rect">
            <a:avLst/>
          </a:prstGeom>
          <a:noFill/>
        </p:spPr>
        <p:txBody>
          <a:bodyPr wrap="square">
            <a:spAutoFit/>
          </a:bodyPr>
          <a:lstStyle/>
          <a:p>
            <a:pPr lvl="0" algn="ctr">
              <a:lnSpc>
                <a:spcPct val="100000"/>
              </a:lnSpc>
              <a:spcBef>
                <a:spcPts val="0"/>
              </a:spcBef>
              <a:spcAft>
                <a:spcPts val="0"/>
              </a:spcAft>
              <a:buNone/>
            </a:pPr>
            <a:r>
              <a:rPr lang="en-US" sz="4800" b="1" i="0" u="none" strike="noStrike" noProof="0" dirty="0">
                <a:solidFill>
                  <a:schemeClr val="bg2"/>
                </a:solidFill>
                <a:latin typeface="Georgia" panose="02040502050405020303" pitchFamily="18" charset="0"/>
              </a:rPr>
              <a:t>?</a:t>
            </a:r>
            <a:endParaRPr lang="en-US" sz="4800" dirty="0">
              <a:solidFill>
                <a:schemeClr val="bg2"/>
              </a:solidFill>
              <a:latin typeface="Georgia" panose="02040502050405020303" pitchFamily="18" charset="0"/>
            </a:endParaRPr>
          </a:p>
        </p:txBody>
      </p:sp>
      <p:sp>
        <p:nvSpPr>
          <p:cNvPr id="28" name="Content Placeholder 3">
            <a:extLst>
              <a:ext uri="{FF2B5EF4-FFF2-40B4-BE49-F238E27FC236}">
                <a16:creationId xmlns:a16="http://schemas.microsoft.com/office/drawing/2014/main" id="{1DD60A26-B3BF-3C37-9CB1-525B3B885251}"/>
              </a:ext>
            </a:extLst>
          </p:cNvPr>
          <p:cNvSpPr txBox="1">
            <a:spLocks/>
          </p:cNvSpPr>
          <p:nvPr/>
        </p:nvSpPr>
        <p:spPr>
          <a:xfrm>
            <a:off x="1121551" y="3817046"/>
            <a:ext cx="4514267" cy="147531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FAA519"/>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AA519"/>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200" dirty="0">
                <a:solidFill>
                  <a:srgbClr val="0A3C55"/>
                </a:solidFill>
                <a:latin typeface="Helvetica Neue"/>
                <a:cs typeface="Arial"/>
              </a:rPr>
              <a:t>How confident do you feel in your abilities to support your students in a conversation about possible dating violence?</a:t>
            </a:r>
          </a:p>
        </p:txBody>
      </p:sp>
      <p:sp>
        <p:nvSpPr>
          <p:cNvPr id="29" name="Content Placeholder 3">
            <a:extLst>
              <a:ext uri="{FF2B5EF4-FFF2-40B4-BE49-F238E27FC236}">
                <a16:creationId xmlns:a16="http://schemas.microsoft.com/office/drawing/2014/main" id="{0615EF2E-3138-421C-F8D3-A6A57517185F}"/>
              </a:ext>
            </a:extLst>
          </p:cNvPr>
          <p:cNvSpPr txBox="1">
            <a:spLocks/>
          </p:cNvSpPr>
          <p:nvPr/>
        </p:nvSpPr>
        <p:spPr>
          <a:xfrm>
            <a:off x="6271410" y="3817046"/>
            <a:ext cx="5056265" cy="147531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FAA519"/>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AA519"/>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200" dirty="0">
                <a:solidFill>
                  <a:srgbClr val="0A3C55"/>
                </a:solidFill>
                <a:latin typeface="Helvetica Neue"/>
                <a:cs typeface="Arial"/>
              </a:rPr>
              <a:t>If you had to state one thing you took away from this experience, what would it be? How does it relate to your role as an educator?</a:t>
            </a:r>
          </a:p>
        </p:txBody>
      </p:sp>
      <p:sp>
        <p:nvSpPr>
          <p:cNvPr id="30" name="Oval 29">
            <a:extLst>
              <a:ext uri="{FF2B5EF4-FFF2-40B4-BE49-F238E27FC236}">
                <a16:creationId xmlns:a16="http://schemas.microsoft.com/office/drawing/2014/main" id="{E02BFFCB-1F51-34D5-C36A-5CFCDEF3F2FF}"/>
              </a:ext>
            </a:extLst>
          </p:cNvPr>
          <p:cNvSpPr/>
          <p:nvPr/>
        </p:nvSpPr>
        <p:spPr>
          <a:xfrm>
            <a:off x="8026943" y="1937426"/>
            <a:ext cx="1572743" cy="1572743"/>
          </a:xfrm>
          <a:prstGeom prst="ellipse">
            <a:avLst/>
          </a:prstGeom>
          <a:solidFill>
            <a:srgbClr val="FAA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650FF13-99CB-3598-95F5-C638623A0FCA}"/>
              </a:ext>
            </a:extLst>
          </p:cNvPr>
          <p:cNvSpPr txBox="1"/>
          <p:nvPr/>
        </p:nvSpPr>
        <p:spPr>
          <a:xfrm>
            <a:off x="8182391" y="2298676"/>
            <a:ext cx="1234305" cy="830997"/>
          </a:xfrm>
          <a:prstGeom prst="rect">
            <a:avLst/>
          </a:prstGeom>
          <a:noFill/>
        </p:spPr>
        <p:txBody>
          <a:bodyPr wrap="square">
            <a:spAutoFit/>
          </a:bodyPr>
          <a:lstStyle/>
          <a:p>
            <a:pPr lvl="0" algn="ctr">
              <a:lnSpc>
                <a:spcPct val="100000"/>
              </a:lnSpc>
              <a:spcBef>
                <a:spcPts val="0"/>
              </a:spcBef>
              <a:spcAft>
                <a:spcPts val="0"/>
              </a:spcAft>
              <a:buNone/>
            </a:pPr>
            <a:r>
              <a:rPr lang="en-US" sz="4800" b="1" i="0" u="none" strike="noStrike" noProof="0" dirty="0">
                <a:solidFill>
                  <a:schemeClr val="bg2"/>
                </a:solidFill>
                <a:latin typeface="Georgia" panose="02040502050405020303" pitchFamily="18" charset="0"/>
              </a:rPr>
              <a:t>?</a:t>
            </a:r>
            <a:endParaRPr lang="en-US" sz="4800" dirty="0">
              <a:solidFill>
                <a:schemeClr val="bg2"/>
              </a:solidFill>
              <a:latin typeface="Georgia" panose="02040502050405020303" pitchFamily="18" charset="0"/>
            </a:endParaRPr>
          </a:p>
        </p:txBody>
      </p:sp>
    </p:spTree>
    <p:extLst>
      <p:ext uri="{BB962C8B-B14F-4D97-AF65-F5344CB8AC3E}">
        <p14:creationId xmlns:p14="http://schemas.microsoft.com/office/powerpoint/2010/main" val="168683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82FF846-98AD-17E0-7DA5-B4B6ACDD09FE}"/>
              </a:ext>
            </a:extLst>
          </p:cNvPr>
          <p:cNvGrpSpPr/>
          <p:nvPr/>
        </p:nvGrpSpPr>
        <p:grpSpPr>
          <a:xfrm rot="3660000" flipH="1">
            <a:off x="3848758" y="-6625823"/>
            <a:ext cx="8807921" cy="8355324"/>
            <a:chOff x="-2948321" y="-6848006"/>
            <a:chExt cx="8807921" cy="8355324"/>
          </a:xfrm>
        </p:grpSpPr>
        <p:sp>
          <p:nvSpPr>
            <p:cNvPr id="6" name="Oval 5">
              <a:extLst>
                <a:ext uri="{FF2B5EF4-FFF2-40B4-BE49-F238E27FC236}">
                  <a16:creationId xmlns:a16="http://schemas.microsoft.com/office/drawing/2014/main" id="{65936A8A-12EF-88B7-7907-BED32AB391C9}"/>
                </a:ext>
              </a:extLst>
            </p:cNvPr>
            <p:cNvSpPr/>
            <p:nvPr/>
          </p:nvSpPr>
          <p:spPr>
            <a:xfrm rot="1176639">
              <a:off x="-1973398" y="-6395592"/>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Oval 6">
              <a:extLst>
                <a:ext uri="{FF2B5EF4-FFF2-40B4-BE49-F238E27FC236}">
                  <a16:creationId xmlns:a16="http://schemas.microsoft.com/office/drawing/2014/main" id="{28FA3A26-0CF8-872B-77A0-205BE3D8A631}"/>
                </a:ext>
              </a:extLst>
            </p:cNvPr>
            <p:cNvSpPr/>
            <p:nvPr/>
          </p:nvSpPr>
          <p:spPr>
            <a:xfrm rot="1176639">
              <a:off x="-2948321" y="-6848006"/>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20" name="Picture 19">
            <a:extLst>
              <a:ext uri="{FF2B5EF4-FFF2-40B4-BE49-F238E27FC236}">
                <a16:creationId xmlns:a16="http://schemas.microsoft.com/office/drawing/2014/main" id="{46FC0B71-8F27-B663-CA65-962184875189}"/>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695394" y="-498021"/>
            <a:ext cx="4828617" cy="6087720"/>
          </a:xfrm>
          <a:prstGeom prst="roundRect">
            <a:avLst>
              <a:gd name="adj" fmla="val 8594"/>
            </a:avLst>
          </a:prstGeom>
          <a:noFill/>
          <a:ln>
            <a:noFill/>
          </a:ln>
          <a:effectLst>
            <a:reflection blurRad="12700" endPos="0" dist="5000" dir="5400000" sy="-100000" algn="bl" rotWithShape="0"/>
          </a:effectLst>
        </p:spPr>
      </p:pic>
      <p:sp>
        <p:nvSpPr>
          <p:cNvPr id="2" name="Title 1">
            <a:extLst>
              <a:ext uri="{FF2B5EF4-FFF2-40B4-BE49-F238E27FC236}">
                <a16:creationId xmlns:a16="http://schemas.microsoft.com/office/drawing/2014/main" id="{470B3AF9-4ED4-586E-8CF6-F258B2107D4E}"/>
              </a:ext>
            </a:extLst>
          </p:cNvPr>
          <p:cNvSpPr>
            <a:spLocks noGrp="1"/>
          </p:cNvSpPr>
          <p:nvPr>
            <p:ph type="title"/>
          </p:nvPr>
        </p:nvSpPr>
        <p:spPr>
          <a:xfrm>
            <a:off x="654915" y="335348"/>
            <a:ext cx="5206624" cy="742826"/>
          </a:xfrm>
        </p:spPr>
        <p:txBody>
          <a:bodyPr lIns="91440" tIns="45720" rIns="91440" bIns="45720" anchor="t"/>
          <a:lstStyle/>
          <a:p>
            <a:r>
              <a:rPr lang="en-US" dirty="0">
                <a:latin typeface="Georgia"/>
                <a:cs typeface="Arial"/>
              </a:rPr>
              <a:t>Congratulations and </a:t>
            </a:r>
            <a:r>
              <a:rPr lang="en-US" dirty="0">
                <a:solidFill>
                  <a:srgbClr val="0E94BA"/>
                </a:solidFill>
                <a:latin typeface="Georgia"/>
                <a:cs typeface="Arial"/>
              </a:rPr>
              <a:t>Thank You!</a:t>
            </a:r>
            <a:endParaRPr lang="en-US" sz="3400" dirty="0">
              <a:solidFill>
                <a:srgbClr val="0E94BA"/>
              </a:solidFill>
              <a:latin typeface="Georgia"/>
            </a:endParaRPr>
          </a:p>
        </p:txBody>
      </p:sp>
      <p:sp>
        <p:nvSpPr>
          <p:cNvPr id="8" name="Content Placeholder 3">
            <a:extLst>
              <a:ext uri="{FF2B5EF4-FFF2-40B4-BE49-F238E27FC236}">
                <a16:creationId xmlns:a16="http://schemas.microsoft.com/office/drawing/2014/main" id="{0AB241F7-AF28-0857-6405-3689BA7B3351}"/>
              </a:ext>
            </a:extLst>
          </p:cNvPr>
          <p:cNvSpPr txBox="1">
            <a:spLocks/>
          </p:cNvSpPr>
          <p:nvPr/>
        </p:nvSpPr>
        <p:spPr>
          <a:xfrm>
            <a:off x="654915" y="1807746"/>
            <a:ext cx="5855107" cy="369389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FAA519"/>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AA519"/>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dirty="0">
                <a:solidFill>
                  <a:schemeClr val="tx2"/>
                </a:solidFill>
                <a:latin typeface="Helvetica Neue"/>
                <a:cs typeface="Arial"/>
              </a:rPr>
              <a:t>If a student reveals to you that they are in an abusive relationship, </a:t>
            </a:r>
            <a:r>
              <a:rPr lang="en-US" sz="1800" b="1" dirty="0">
                <a:solidFill>
                  <a:srgbClr val="0E94BA"/>
                </a:solidFill>
                <a:latin typeface="Helvetica Neue"/>
                <a:cs typeface="Arial"/>
              </a:rPr>
              <a:t>congratulations</a:t>
            </a:r>
            <a:r>
              <a:rPr lang="en-US" sz="1800" dirty="0">
                <a:solidFill>
                  <a:schemeClr val="tx2"/>
                </a:solidFill>
                <a:latin typeface="Helvetica Neue"/>
                <a:cs typeface="Arial"/>
              </a:rPr>
              <a:t>…</a:t>
            </a:r>
          </a:p>
          <a:p>
            <a:pPr>
              <a:lnSpc>
                <a:spcPct val="100000"/>
              </a:lnSpc>
            </a:pPr>
            <a:r>
              <a:rPr lang="en-US" sz="1800" dirty="0">
                <a:solidFill>
                  <a:schemeClr val="tx2"/>
                </a:solidFill>
                <a:latin typeface="Helvetica Neue"/>
                <a:cs typeface="Arial"/>
              </a:rPr>
              <a:t>You are considered a “safe space.” </a:t>
            </a:r>
          </a:p>
          <a:p>
            <a:pPr>
              <a:lnSpc>
                <a:spcPct val="100000"/>
              </a:lnSpc>
            </a:pPr>
            <a:r>
              <a:rPr lang="en-US" sz="1800" dirty="0">
                <a:solidFill>
                  <a:schemeClr val="tx2"/>
                </a:solidFill>
                <a:latin typeface="Helvetica Neue"/>
                <a:cs typeface="Arial"/>
              </a:rPr>
              <a:t>You are trusted. </a:t>
            </a:r>
          </a:p>
          <a:p>
            <a:pPr>
              <a:lnSpc>
                <a:spcPct val="100000"/>
              </a:lnSpc>
            </a:pPr>
            <a:endParaRPr lang="en-US" sz="1800" dirty="0">
              <a:solidFill>
                <a:schemeClr val="tx2"/>
              </a:solidFill>
              <a:latin typeface="Helvetica Neue"/>
              <a:cs typeface="Arial"/>
            </a:endParaRPr>
          </a:p>
          <a:p>
            <a:pPr marL="0" indent="0">
              <a:lnSpc>
                <a:spcPct val="100000"/>
              </a:lnSpc>
              <a:buNone/>
            </a:pPr>
            <a:r>
              <a:rPr lang="en-US" sz="1800" dirty="0">
                <a:solidFill>
                  <a:schemeClr val="tx2"/>
                </a:solidFill>
                <a:latin typeface="Helvetica Neue"/>
                <a:cs typeface="Arial"/>
              </a:rPr>
              <a:t>If you notice red flags and have concerns, </a:t>
            </a:r>
            <a:r>
              <a:rPr lang="en-US" sz="1800" b="1" dirty="0">
                <a:solidFill>
                  <a:srgbClr val="0E94BA"/>
                </a:solidFill>
                <a:latin typeface="Helvetica Neue"/>
                <a:cs typeface="Arial"/>
              </a:rPr>
              <a:t>congratulations </a:t>
            </a:r>
            <a:r>
              <a:rPr lang="en-US" sz="1800" dirty="0">
                <a:solidFill>
                  <a:schemeClr val="tx2"/>
                </a:solidFill>
                <a:latin typeface="Helvetica Neue"/>
                <a:cs typeface="Arial"/>
              </a:rPr>
              <a:t>…</a:t>
            </a:r>
          </a:p>
          <a:p>
            <a:pPr>
              <a:lnSpc>
                <a:spcPct val="100000"/>
              </a:lnSpc>
            </a:pPr>
            <a:r>
              <a:rPr lang="en-US" sz="1800" dirty="0">
                <a:solidFill>
                  <a:schemeClr val="tx2"/>
                </a:solidFill>
                <a:latin typeface="Helvetica Neue"/>
                <a:cs typeface="Arial"/>
              </a:rPr>
              <a:t>You have a unique opportunity to make a difference in a student’s life and help them to be safe. </a:t>
            </a:r>
          </a:p>
          <a:p>
            <a:pPr marL="0" indent="0">
              <a:lnSpc>
                <a:spcPct val="100000"/>
              </a:lnSpc>
              <a:buNone/>
            </a:pPr>
            <a:endParaRPr lang="en-US" sz="1800" dirty="0">
              <a:solidFill>
                <a:schemeClr val="tx2"/>
              </a:solidFill>
              <a:latin typeface="Helvetica Neue"/>
              <a:cs typeface="Arial"/>
            </a:endParaRPr>
          </a:p>
        </p:txBody>
      </p:sp>
    </p:spTree>
    <p:extLst>
      <p:ext uri="{BB962C8B-B14F-4D97-AF65-F5344CB8AC3E}">
        <p14:creationId xmlns:p14="http://schemas.microsoft.com/office/powerpoint/2010/main" val="164662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82FF846-98AD-17E0-7DA5-B4B6ACDD09FE}"/>
              </a:ext>
            </a:extLst>
          </p:cNvPr>
          <p:cNvGrpSpPr/>
          <p:nvPr/>
        </p:nvGrpSpPr>
        <p:grpSpPr>
          <a:xfrm rot="3660000" flipH="1">
            <a:off x="3848758" y="-6837276"/>
            <a:ext cx="8807921" cy="8355324"/>
            <a:chOff x="-2948321" y="-6848006"/>
            <a:chExt cx="8807921" cy="8355324"/>
          </a:xfrm>
        </p:grpSpPr>
        <p:sp>
          <p:nvSpPr>
            <p:cNvPr id="6" name="Oval 5">
              <a:extLst>
                <a:ext uri="{FF2B5EF4-FFF2-40B4-BE49-F238E27FC236}">
                  <a16:creationId xmlns:a16="http://schemas.microsoft.com/office/drawing/2014/main" id="{65936A8A-12EF-88B7-7907-BED32AB391C9}"/>
                </a:ext>
              </a:extLst>
            </p:cNvPr>
            <p:cNvSpPr/>
            <p:nvPr/>
          </p:nvSpPr>
          <p:spPr>
            <a:xfrm rot="1176639">
              <a:off x="-1973398" y="-6395592"/>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Oval 6">
              <a:extLst>
                <a:ext uri="{FF2B5EF4-FFF2-40B4-BE49-F238E27FC236}">
                  <a16:creationId xmlns:a16="http://schemas.microsoft.com/office/drawing/2014/main" id="{28FA3A26-0CF8-872B-77A0-205BE3D8A631}"/>
                </a:ext>
              </a:extLst>
            </p:cNvPr>
            <p:cNvSpPr/>
            <p:nvPr/>
          </p:nvSpPr>
          <p:spPr>
            <a:xfrm rot="1176639">
              <a:off x="-2948321" y="-6848006"/>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 name="Title 1">
            <a:extLst>
              <a:ext uri="{FF2B5EF4-FFF2-40B4-BE49-F238E27FC236}">
                <a16:creationId xmlns:a16="http://schemas.microsoft.com/office/drawing/2014/main" id="{470B3AF9-4ED4-586E-8CF6-F258B2107D4E}"/>
              </a:ext>
            </a:extLst>
          </p:cNvPr>
          <p:cNvSpPr>
            <a:spLocks noGrp="1"/>
          </p:cNvSpPr>
          <p:nvPr>
            <p:ph type="title"/>
          </p:nvPr>
        </p:nvSpPr>
        <p:spPr>
          <a:xfrm>
            <a:off x="654915" y="335348"/>
            <a:ext cx="5206624" cy="742826"/>
          </a:xfrm>
        </p:spPr>
        <p:txBody>
          <a:bodyPr lIns="91440" tIns="45720" rIns="91440" bIns="45720" anchor="t"/>
          <a:lstStyle/>
          <a:p>
            <a:r>
              <a:rPr lang="en-US" dirty="0">
                <a:latin typeface="Georgia"/>
                <a:cs typeface="Arial"/>
              </a:rPr>
              <a:t>Stay Connected</a:t>
            </a:r>
            <a:endParaRPr lang="en-US" sz="3400" dirty="0">
              <a:solidFill>
                <a:srgbClr val="0E94BA"/>
              </a:solidFill>
              <a:latin typeface="Georgia"/>
            </a:endParaRPr>
          </a:p>
        </p:txBody>
      </p:sp>
      <p:sp>
        <p:nvSpPr>
          <p:cNvPr id="12" name="Content Placeholder 3">
            <a:extLst>
              <a:ext uri="{FF2B5EF4-FFF2-40B4-BE49-F238E27FC236}">
                <a16:creationId xmlns:a16="http://schemas.microsoft.com/office/drawing/2014/main" id="{6493F59F-9DCD-F4C6-FADC-EDE8ABF1D62E}"/>
              </a:ext>
            </a:extLst>
          </p:cNvPr>
          <p:cNvSpPr txBox="1">
            <a:spLocks/>
          </p:cNvSpPr>
          <p:nvPr/>
        </p:nvSpPr>
        <p:spPr>
          <a:xfrm>
            <a:off x="654915" y="1290003"/>
            <a:ext cx="6809575" cy="149915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FAA519"/>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AA519"/>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dirty="0">
                <a:solidFill>
                  <a:schemeClr val="tx2"/>
                </a:solidFill>
                <a:latin typeface="Helvetica Neue"/>
                <a:cs typeface="Arial"/>
              </a:rPr>
              <a:t>We invite you to be part of the </a:t>
            </a:r>
            <a:r>
              <a:rPr lang="en-US" sz="1800" dirty="0" err="1">
                <a:solidFill>
                  <a:schemeClr val="tx2"/>
                </a:solidFill>
                <a:latin typeface="Helvetica Neue"/>
                <a:cs typeface="Arial"/>
              </a:rPr>
              <a:t>Kognito</a:t>
            </a:r>
            <a:r>
              <a:rPr lang="en-US" sz="1800" dirty="0">
                <a:solidFill>
                  <a:schemeClr val="tx2"/>
                </a:solidFill>
                <a:latin typeface="Helvetica Neue"/>
                <a:cs typeface="Arial"/>
              </a:rPr>
              <a:t> community online and connect with us on social media. Share your experience using </a:t>
            </a:r>
            <a:r>
              <a:rPr lang="en-US" sz="1800" dirty="0" err="1">
                <a:solidFill>
                  <a:schemeClr val="tx2"/>
                </a:solidFill>
                <a:latin typeface="Helvetica Neue"/>
                <a:cs typeface="Arial"/>
              </a:rPr>
              <a:t>Kognito</a:t>
            </a:r>
            <a:r>
              <a:rPr lang="en-US" sz="1800" dirty="0">
                <a:solidFill>
                  <a:schemeClr val="tx2"/>
                </a:solidFill>
                <a:latin typeface="Helvetica Neue"/>
                <a:cs typeface="Arial"/>
              </a:rPr>
              <a:t>, hear from experts, stay in the know about new products and be the first to hear about conferences and online events.</a:t>
            </a:r>
          </a:p>
        </p:txBody>
      </p:sp>
      <p:pic>
        <p:nvPicPr>
          <p:cNvPr id="13" name="Picture 12">
            <a:extLst>
              <a:ext uri="{FF2B5EF4-FFF2-40B4-BE49-F238E27FC236}">
                <a16:creationId xmlns:a16="http://schemas.microsoft.com/office/drawing/2014/main" id="{C0B60F40-80FB-9AA5-61A9-1ADED0A1DED6}"/>
              </a:ext>
            </a:extLst>
          </p:cNvPr>
          <p:cNvPicPr>
            <a:picLocks noChangeAspect="1"/>
          </p:cNvPicPr>
          <p:nvPr/>
        </p:nvPicPr>
        <p:blipFill>
          <a:blip r:embed="rId3"/>
          <a:stretch>
            <a:fillRect/>
          </a:stretch>
        </p:blipFill>
        <p:spPr>
          <a:xfrm>
            <a:off x="716611" y="2759934"/>
            <a:ext cx="414289" cy="433120"/>
          </a:xfrm>
          <a:prstGeom prst="rect">
            <a:avLst/>
          </a:prstGeom>
        </p:spPr>
      </p:pic>
      <p:pic>
        <p:nvPicPr>
          <p:cNvPr id="14" name="Picture 13">
            <a:extLst>
              <a:ext uri="{FF2B5EF4-FFF2-40B4-BE49-F238E27FC236}">
                <a16:creationId xmlns:a16="http://schemas.microsoft.com/office/drawing/2014/main" id="{577DE81D-7458-02A7-B3FC-6DB8B6F5333E}"/>
              </a:ext>
            </a:extLst>
          </p:cNvPr>
          <p:cNvPicPr>
            <a:picLocks noChangeAspect="1"/>
          </p:cNvPicPr>
          <p:nvPr/>
        </p:nvPicPr>
        <p:blipFill>
          <a:blip r:embed="rId4"/>
          <a:stretch>
            <a:fillRect/>
          </a:stretch>
        </p:blipFill>
        <p:spPr>
          <a:xfrm>
            <a:off x="716611" y="3290303"/>
            <a:ext cx="414289" cy="433120"/>
          </a:xfrm>
          <a:prstGeom prst="rect">
            <a:avLst/>
          </a:prstGeom>
        </p:spPr>
      </p:pic>
      <p:pic>
        <p:nvPicPr>
          <p:cNvPr id="15" name="Picture 14">
            <a:extLst>
              <a:ext uri="{FF2B5EF4-FFF2-40B4-BE49-F238E27FC236}">
                <a16:creationId xmlns:a16="http://schemas.microsoft.com/office/drawing/2014/main" id="{2877A788-2044-6A5B-77C1-7B767490A5B1}"/>
              </a:ext>
            </a:extLst>
          </p:cNvPr>
          <p:cNvPicPr>
            <a:picLocks noChangeAspect="1"/>
          </p:cNvPicPr>
          <p:nvPr/>
        </p:nvPicPr>
        <p:blipFill>
          <a:blip r:embed="rId5"/>
          <a:stretch>
            <a:fillRect/>
          </a:stretch>
        </p:blipFill>
        <p:spPr>
          <a:xfrm>
            <a:off x="716611" y="3820671"/>
            <a:ext cx="414289" cy="433120"/>
          </a:xfrm>
          <a:prstGeom prst="rect">
            <a:avLst/>
          </a:prstGeom>
        </p:spPr>
      </p:pic>
      <p:pic>
        <p:nvPicPr>
          <p:cNvPr id="16" name="Picture 15">
            <a:extLst>
              <a:ext uri="{FF2B5EF4-FFF2-40B4-BE49-F238E27FC236}">
                <a16:creationId xmlns:a16="http://schemas.microsoft.com/office/drawing/2014/main" id="{A2DF872F-461E-2255-D8DF-BB6D7BEDF56B}"/>
              </a:ext>
            </a:extLst>
          </p:cNvPr>
          <p:cNvPicPr>
            <a:picLocks noChangeAspect="1"/>
          </p:cNvPicPr>
          <p:nvPr/>
        </p:nvPicPr>
        <p:blipFill>
          <a:blip r:embed="rId6"/>
          <a:stretch>
            <a:fillRect/>
          </a:stretch>
        </p:blipFill>
        <p:spPr>
          <a:xfrm>
            <a:off x="716611" y="4382211"/>
            <a:ext cx="414289" cy="433120"/>
          </a:xfrm>
          <a:prstGeom prst="rect">
            <a:avLst/>
          </a:prstGeom>
        </p:spPr>
      </p:pic>
      <p:sp>
        <p:nvSpPr>
          <p:cNvPr id="17" name="Content Placeholder 3">
            <a:extLst>
              <a:ext uri="{FF2B5EF4-FFF2-40B4-BE49-F238E27FC236}">
                <a16:creationId xmlns:a16="http://schemas.microsoft.com/office/drawing/2014/main" id="{E6E0A6CA-A05E-6444-DBCE-2C9B30CA5E43}"/>
              </a:ext>
            </a:extLst>
          </p:cNvPr>
          <p:cNvSpPr txBox="1">
            <a:spLocks/>
          </p:cNvSpPr>
          <p:nvPr/>
        </p:nvSpPr>
        <p:spPr>
          <a:xfrm>
            <a:off x="1175384" y="2718723"/>
            <a:ext cx="5855107" cy="209660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FAA519"/>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AA519"/>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00" b="1" dirty="0">
                <a:solidFill>
                  <a:schemeClr val="tx2"/>
                </a:solidFill>
                <a:latin typeface="Helvetica Neue"/>
                <a:cs typeface="Arial"/>
              </a:rPr>
              <a:t>LinkedIn</a:t>
            </a:r>
            <a:r>
              <a:rPr lang="en-US" sz="1800" dirty="0">
                <a:solidFill>
                  <a:schemeClr val="tx2"/>
                </a:solidFill>
                <a:latin typeface="Helvetica Neue"/>
                <a:cs typeface="Arial"/>
              </a:rPr>
              <a:t> </a:t>
            </a:r>
            <a:r>
              <a:rPr lang="en-US" sz="1800" u="sng" dirty="0" err="1">
                <a:solidFill>
                  <a:srgbClr val="0E94BA"/>
                </a:solidFill>
                <a:latin typeface="Helvetica Neue"/>
                <a:cs typeface="Arial"/>
              </a:rPr>
              <a:t>www.linkedin.com</a:t>
            </a:r>
            <a:r>
              <a:rPr lang="en-US" sz="1800" u="sng" dirty="0">
                <a:solidFill>
                  <a:srgbClr val="0E94BA"/>
                </a:solidFill>
                <a:latin typeface="Helvetica Neue"/>
                <a:cs typeface="Arial"/>
              </a:rPr>
              <a:t>/company/</a:t>
            </a:r>
            <a:r>
              <a:rPr lang="en-US" sz="1800" u="sng" dirty="0" err="1">
                <a:solidFill>
                  <a:srgbClr val="0E94BA"/>
                </a:solidFill>
                <a:latin typeface="Helvetica Neue"/>
                <a:cs typeface="Arial"/>
              </a:rPr>
              <a:t>kognito</a:t>
            </a:r>
            <a:r>
              <a:rPr lang="en-US" sz="1800" dirty="0">
                <a:solidFill>
                  <a:srgbClr val="0E94BA"/>
                </a:solidFill>
                <a:latin typeface="Helvetica Neue"/>
                <a:cs typeface="Arial"/>
              </a:rPr>
              <a:t>/</a:t>
            </a:r>
          </a:p>
          <a:p>
            <a:pPr marL="0" indent="0">
              <a:lnSpc>
                <a:spcPct val="150000"/>
              </a:lnSpc>
              <a:buNone/>
            </a:pPr>
            <a:r>
              <a:rPr lang="en-US" sz="1800" b="1" dirty="0">
                <a:solidFill>
                  <a:schemeClr val="tx2"/>
                </a:solidFill>
                <a:latin typeface="Helvetica Neue"/>
                <a:cs typeface="Arial"/>
              </a:rPr>
              <a:t>Facebook</a:t>
            </a:r>
            <a:r>
              <a:rPr lang="en-US" sz="1800" dirty="0">
                <a:solidFill>
                  <a:schemeClr val="tx2"/>
                </a:solidFill>
                <a:latin typeface="Helvetica Neue"/>
                <a:cs typeface="Arial"/>
              </a:rPr>
              <a:t> </a:t>
            </a:r>
            <a:r>
              <a:rPr lang="en-US" sz="1800" u="sng" dirty="0" err="1">
                <a:solidFill>
                  <a:srgbClr val="0E94BA"/>
                </a:solidFill>
                <a:latin typeface="Helvetica Neue"/>
                <a:cs typeface="Arial"/>
              </a:rPr>
              <a:t>www.facebook.com</a:t>
            </a:r>
            <a:r>
              <a:rPr lang="en-US" sz="1800" u="sng" dirty="0">
                <a:solidFill>
                  <a:srgbClr val="0E94BA"/>
                </a:solidFill>
                <a:latin typeface="Helvetica Neue"/>
                <a:cs typeface="Arial"/>
              </a:rPr>
              <a:t>/</a:t>
            </a:r>
            <a:r>
              <a:rPr lang="en-US" sz="1800" u="sng" dirty="0" err="1">
                <a:solidFill>
                  <a:srgbClr val="0E94BA"/>
                </a:solidFill>
                <a:latin typeface="Helvetica Neue"/>
                <a:cs typeface="Arial"/>
              </a:rPr>
              <a:t>KognitoConversations</a:t>
            </a:r>
            <a:endParaRPr lang="en-US" sz="1800" u="sng" dirty="0">
              <a:solidFill>
                <a:srgbClr val="0E94BA"/>
              </a:solidFill>
              <a:latin typeface="Helvetica Neue"/>
              <a:cs typeface="Arial"/>
            </a:endParaRPr>
          </a:p>
          <a:p>
            <a:pPr marL="0" indent="0">
              <a:lnSpc>
                <a:spcPct val="150000"/>
              </a:lnSpc>
              <a:buNone/>
            </a:pPr>
            <a:r>
              <a:rPr lang="en-US" sz="1800" b="1" dirty="0">
                <a:solidFill>
                  <a:schemeClr val="tx2"/>
                </a:solidFill>
                <a:latin typeface="Helvetica Neue"/>
                <a:cs typeface="Arial"/>
              </a:rPr>
              <a:t>YouTube</a:t>
            </a:r>
            <a:r>
              <a:rPr lang="en-US" sz="1800" dirty="0">
                <a:solidFill>
                  <a:schemeClr val="tx2"/>
                </a:solidFill>
                <a:latin typeface="Helvetica Neue"/>
                <a:cs typeface="Arial"/>
              </a:rPr>
              <a:t> </a:t>
            </a:r>
            <a:r>
              <a:rPr lang="en-US" sz="1800" u="sng" dirty="0" err="1">
                <a:solidFill>
                  <a:srgbClr val="0E94BA"/>
                </a:solidFill>
                <a:latin typeface="Helvetica Neue"/>
                <a:cs typeface="Arial"/>
              </a:rPr>
              <a:t>www.youtube.com</a:t>
            </a:r>
            <a:r>
              <a:rPr lang="en-US" sz="1800" u="sng" dirty="0">
                <a:solidFill>
                  <a:srgbClr val="0E94BA"/>
                </a:solidFill>
                <a:latin typeface="Helvetica Neue"/>
                <a:cs typeface="Arial"/>
              </a:rPr>
              <a:t>/@kognito3071</a:t>
            </a:r>
          </a:p>
          <a:p>
            <a:pPr marL="0" indent="0">
              <a:lnSpc>
                <a:spcPct val="150000"/>
              </a:lnSpc>
              <a:buNone/>
            </a:pPr>
            <a:r>
              <a:rPr lang="en-US" sz="1800" b="1" dirty="0">
                <a:solidFill>
                  <a:schemeClr val="tx2"/>
                </a:solidFill>
                <a:latin typeface="Helvetica Neue"/>
                <a:cs typeface="Arial"/>
              </a:rPr>
              <a:t>Twitter</a:t>
            </a:r>
            <a:r>
              <a:rPr lang="en-US" sz="1800" dirty="0">
                <a:solidFill>
                  <a:schemeClr val="tx2"/>
                </a:solidFill>
                <a:latin typeface="Helvetica Neue"/>
                <a:cs typeface="Arial"/>
              </a:rPr>
              <a:t> </a:t>
            </a:r>
            <a:r>
              <a:rPr lang="en-US" sz="1800" u="sng" dirty="0" err="1">
                <a:solidFill>
                  <a:srgbClr val="0E94BA"/>
                </a:solidFill>
                <a:latin typeface="Helvetica Neue"/>
                <a:cs typeface="Arial"/>
              </a:rPr>
              <a:t>twitter.com</a:t>
            </a:r>
            <a:r>
              <a:rPr lang="en-US" sz="1800" u="sng" dirty="0">
                <a:solidFill>
                  <a:srgbClr val="0E94BA"/>
                </a:solidFill>
                <a:latin typeface="Helvetica Neue"/>
                <a:cs typeface="Arial"/>
              </a:rPr>
              <a:t>/</a:t>
            </a:r>
            <a:r>
              <a:rPr lang="en-US" sz="1800" u="sng" dirty="0" err="1">
                <a:solidFill>
                  <a:srgbClr val="0E94BA"/>
                </a:solidFill>
                <a:latin typeface="Helvetica Neue"/>
                <a:cs typeface="Arial"/>
              </a:rPr>
              <a:t>Kognito</a:t>
            </a:r>
            <a:endParaRPr lang="en-US" sz="1800" u="sng" dirty="0">
              <a:solidFill>
                <a:srgbClr val="0E94BA"/>
              </a:solidFill>
              <a:latin typeface="Helvetica Neue"/>
              <a:cs typeface="Arial"/>
            </a:endParaRPr>
          </a:p>
        </p:txBody>
      </p:sp>
      <p:sp>
        <p:nvSpPr>
          <p:cNvPr id="21" name="Content Placeholder 3">
            <a:extLst>
              <a:ext uri="{FF2B5EF4-FFF2-40B4-BE49-F238E27FC236}">
                <a16:creationId xmlns:a16="http://schemas.microsoft.com/office/drawing/2014/main" id="{B993ACE2-CA65-FC7C-83F4-E1D8F237E460}"/>
              </a:ext>
            </a:extLst>
          </p:cNvPr>
          <p:cNvSpPr txBox="1">
            <a:spLocks/>
          </p:cNvSpPr>
          <p:nvPr/>
        </p:nvSpPr>
        <p:spPr>
          <a:xfrm>
            <a:off x="654915" y="5143546"/>
            <a:ext cx="11101768" cy="149915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FAA519"/>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AA519"/>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800" dirty="0">
                <a:solidFill>
                  <a:schemeClr val="tx2"/>
                </a:solidFill>
                <a:latin typeface="Helvetica Neue"/>
                <a:cs typeface="Arial"/>
              </a:rPr>
              <a:t>You can browse our complete library of PK-12 solutions at </a:t>
            </a:r>
            <a:r>
              <a:rPr lang="en-US" sz="1800" u="sng" dirty="0">
                <a:solidFill>
                  <a:srgbClr val="0E94BA"/>
                </a:solidFill>
                <a:latin typeface="Helvetica Neue"/>
                <a:cs typeface="Arial"/>
              </a:rPr>
              <a:t>https://</a:t>
            </a:r>
            <a:r>
              <a:rPr lang="en-US" sz="1800" u="sng" dirty="0" err="1">
                <a:solidFill>
                  <a:srgbClr val="0E94BA"/>
                </a:solidFill>
                <a:latin typeface="Helvetica Neue"/>
                <a:cs typeface="Arial"/>
              </a:rPr>
              <a:t>kognito.com</a:t>
            </a:r>
            <a:r>
              <a:rPr lang="en-US" sz="1800" u="sng" dirty="0">
                <a:solidFill>
                  <a:srgbClr val="0E94BA"/>
                </a:solidFill>
                <a:latin typeface="Helvetica Neue"/>
                <a:cs typeface="Arial"/>
              </a:rPr>
              <a:t>/pk-12/.</a:t>
            </a:r>
            <a:br>
              <a:rPr lang="en-US" sz="1800" dirty="0">
                <a:solidFill>
                  <a:schemeClr val="tx2"/>
                </a:solidFill>
                <a:latin typeface="Helvetica Neue"/>
                <a:cs typeface="Arial"/>
              </a:rPr>
            </a:br>
            <a:r>
              <a:rPr lang="en-US" sz="1800" dirty="0">
                <a:solidFill>
                  <a:schemeClr val="tx2"/>
                </a:solidFill>
                <a:latin typeface="Helvetica Neue"/>
                <a:cs typeface="Arial"/>
              </a:rPr>
              <a:t>For support, please visit </a:t>
            </a:r>
            <a:r>
              <a:rPr lang="en-US" sz="1800" u="sng" dirty="0" err="1">
                <a:solidFill>
                  <a:srgbClr val="0E94BA"/>
                </a:solidFill>
                <a:latin typeface="Helvetica Neue"/>
                <a:cs typeface="Arial"/>
              </a:rPr>
              <a:t>support.kognito.com</a:t>
            </a:r>
            <a:r>
              <a:rPr lang="en-US" sz="1800" u="sng" dirty="0">
                <a:solidFill>
                  <a:srgbClr val="0E94BA"/>
                </a:solidFill>
                <a:latin typeface="Helvetica Neue"/>
                <a:cs typeface="Arial"/>
              </a:rPr>
              <a:t> </a:t>
            </a:r>
            <a:r>
              <a:rPr lang="en-US" sz="1800" dirty="0">
                <a:solidFill>
                  <a:schemeClr val="tx2"/>
                </a:solidFill>
                <a:latin typeface="Helvetica Neue"/>
                <a:cs typeface="Arial"/>
              </a:rPr>
              <a:t>or email us at </a:t>
            </a:r>
            <a:r>
              <a:rPr lang="en-US" sz="1800" u="sng" dirty="0" err="1">
                <a:solidFill>
                  <a:srgbClr val="0E94BA"/>
                </a:solidFill>
                <a:latin typeface="Helvetica Neue"/>
                <a:cs typeface="Arial"/>
              </a:rPr>
              <a:t>support@kognito.com</a:t>
            </a:r>
            <a:r>
              <a:rPr lang="en-US" sz="1800" dirty="0">
                <a:solidFill>
                  <a:schemeClr val="tx2"/>
                </a:solidFill>
                <a:latin typeface="Helvetica Neue"/>
                <a:cs typeface="Arial"/>
              </a:rPr>
              <a:t>.</a:t>
            </a:r>
          </a:p>
        </p:txBody>
      </p:sp>
      <p:pic>
        <p:nvPicPr>
          <p:cNvPr id="23" name="Picture 22">
            <a:extLst>
              <a:ext uri="{FF2B5EF4-FFF2-40B4-BE49-F238E27FC236}">
                <a16:creationId xmlns:a16="http://schemas.microsoft.com/office/drawing/2014/main" id="{067F0E52-B71E-B5F0-CF70-D9657C37C4F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t="-19792"/>
          <a:stretch/>
        </p:blipFill>
        <p:spPr>
          <a:xfrm>
            <a:off x="7695394" y="-1271016"/>
            <a:ext cx="4828617" cy="6087720"/>
          </a:xfrm>
          <a:prstGeom prst="roundRect">
            <a:avLst>
              <a:gd name="adj" fmla="val 8594"/>
            </a:avLst>
          </a:prstGeom>
          <a:noFill/>
          <a:ln>
            <a:noFill/>
          </a:ln>
          <a:effectLst>
            <a:reflection blurRad="12700" endPos="0" dist="5000" dir="5400000" sy="-100000" algn="bl" rotWithShape="0"/>
          </a:effectLst>
        </p:spPr>
      </p:pic>
    </p:spTree>
    <p:extLst>
      <p:ext uri="{BB962C8B-B14F-4D97-AF65-F5344CB8AC3E}">
        <p14:creationId xmlns:p14="http://schemas.microsoft.com/office/powerpoint/2010/main" val="286560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82FF846-98AD-17E0-7DA5-B4B6ACDD09FE}"/>
              </a:ext>
            </a:extLst>
          </p:cNvPr>
          <p:cNvGrpSpPr/>
          <p:nvPr/>
        </p:nvGrpSpPr>
        <p:grpSpPr>
          <a:xfrm rot="3660000" flipH="1">
            <a:off x="3848758" y="-6625823"/>
            <a:ext cx="8807921" cy="8355324"/>
            <a:chOff x="-2948321" y="-6848006"/>
            <a:chExt cx="8807921" cy="8355324"/>
          </a:xfrm>
        </p:grpSpPr>
        <p:sp>
          <p:nvSpPr>
            <p:cNvPr id="6" name="Oval 5">
              <a:extLst>
                <a:ext uri="{FF2B5EF4-FFF2-40B4-BE49-F238E27FC236}">
                  <a16:creationId xmlns:a16="http://schemas.microsoft.com/office/drawing/2014/main" id="{65936A8A-12EF-88B7-7907-BED32AB391C9}"/>
                </a:ext>
              </a:extLst>
            </p:cNvPr>
            <p:cNvSpPr/>
            <p:nvPr/>
          </p:nvSpPr>
          <p:spPr>
            <a:xfrm rot="1176639">
              <a:off x="-1973398" y="-6395592"/>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Oval 6">
              <a:extLst>
                <a:ext uri="{FF2B5EF4-FFF2-40B4-BE49-F238E27FC236}">
                  <a16:creationId xmlns:a16="http://schemas.microsoft.com/office/drawing/2014/main" id="{28FA3A26-0CF8-872B-77A0-205BE3D8A631}"/>
                </a:ext>
              </a:extLst>
            </p:cNvPr>
            <p:cNvSpPr/>
            <p:nvPr/>
          </p:nvSpPr>
          <p:spPr>
            <a:xfrm rot="1176639">
              <a:off x="-2948321" y="-6848006"/>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20" name="Picture 19">
            <a:extLst>
              <a:ext uri="{FF2B5EF4-FFF2-40B4-BE49-F238E27FC236}">
                <a16:creationId xmlns:a16="http://schemas.microsoft.com/office/drawing/2014/main" id="{46FC0B71-8F27-B663-CA65-96218487518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7497"/>
          <a:stretch/>
        </p:blipFill>
        <p:spPr>
          <a:xfrm>
            <a:off x="7695394" y="-498021"/>
            <a:ext cx="4828617" cy="6087720"/>
          </a:xfrm>
          <a:prstGeom prst="roundRect">
            <a:avLst>
              <a:gd name="adj" fmla="val 8594"/>
            </a:avLst>
          </a:prstGeom>
          <a:noFill/>
          <a:ln>
            <a:noFill/>
          </a:ln>
          <a:effectLst>
            <a:reflection blurRad="12700" endPos="0" dist="5000" dir="5400000" sy="-100000" algn="bl" rotWithShape="0"/>
          </a:effectLst>
        </p:spPr>
      </p:pic>
      <p:sp>
        <p:nvSpPr>
          <p:cNvPr id="2" name="Title 1">
            <a:extLst>
              <a:ext uri="{FF2B5EF4-FFF2-40B4-BE49-F238E27FC236}">
                <a16:creationId xmlns:a16="http://schemas.microsoft.com/office/drawing/2014/main" id="{470B3AF9-4ED4-586E-8CF6-F258B2107D4E}"/>
              </a:ext>
            </a:extLst>
          </p:cNvPr>
          <p:cNvSpPr>
            <a:spLocks noGrp="1"/>
          </p:cNvSpPr>
          <p:nvPr>
            <p:ph type="title"/>
          </p:nvPr>
        </p:nvSpPr>
        <p:spPr>
          <a:xfrm>
            <a:off x="654914" y="335348"/>
            <a:ext cx="6714877" cy="742826"/>
          </a:xfrm>
        </p:spPr>
        <p:txBody>
          <a:bodyPr lIns="91440" tIns="45720" rIns="91440" bIns="45720" anchor="t"/>
          <a:lstStyle/>
          <a:p>
            <a:r>
              <a:rPr lang="en-US" dirty="0">
                <a:latin typeface="Georgia"/>
                <a:cs typeface="Arial"/>
              </a:rPr>
              <a:t>Group Norms</a:t>
            </a:r>
            <a:endParaRPr lang="en-US" sz="3400" dirty="0">
              <a:solidFill>
                <a:srgbClr val="0A3C55"/>
              </a:solidFill>
              <a:latin typeface="Georgia"/>
            </a:endParaRPr>
          </a:p>
        </p:txBody>
      </p:sp>
      <p:sp>
        <p:nvSpPr>
          <p:cNvPr id="3" name="Content Placeholder 3">
            <a:extLst>
              <a:ext uri="{FF2B5EF4-FFF2-40B4-BE49-F238E27FC236}">
                <a16:creationId xmlns:a16="http://schemas.microsoft.com/office/drawing/2014/main" id="{3D191DC7-70BB-91AB-3B04-66A7FFB76BA7}"/>
              </a:ext>
            </a:extLst>
          </p:cNvPr>
          <p:cNvSpPr txBox="1">
            <a:spLocks/>
          </p:cNvSpPr>
          <p:nvPr/>
        </p:nvSpPr>
        <p:spPr>
          <a:xfrm>
            <a:off x="614274" y="1586706"/>
            <a:ext cx="5107653" cy="368458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FAA519"/>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AA519"/>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E94BA"/>
                </a:solidFill>
                <a:latin typeface="Helvetica Neue"/>
                <a:cs typeface="Arial"/>
              </a:rPr>
              <a:t>Actively participate.</a:t>
            </a:r>
          </a:p>
          <a:p>
            <a:r>
              <a:rPr lang="en-US" b="1" dirty="0">
                <a:solidFill>
                  <a:srgbClr val="0E94BA"/>
                </a:solidFill>
                <a:latin typeface="Helvetica Neue"/>
                <a:cs typeface="Arial"/>
              </a:rPr>
              <a:t>Be respectful.</a:t>
            </a:r>
          </a:p>
          <a:p>
            <a:r>
              <a:rPr lang="en-US" b="1" dirty="0">
                <a:solidFill>
                  <a:srgbClr val="0E94BA"/>
                </a:solidFill>
                <a:latin typeface="Helvetica Neue"/>
                <a:cs typeface="Arial"/>
              </a:rPr>
              <a:t>When sharing stories, </a:t>
            </a:r>
            <a:r>
              <a:rPr lang="en-US" dirty="0">
                <a:solidFill>
                  <a:srgbClr val="0A3C55"/>
                </a:solidFill>
                <a:latin typeface="Helvetica Neue"/>
                <a:cs typeface="Arial"/>
              </a:rPr>
              <a:t>do NOT share names or other identifying information of students or staff. </a:t>
            </a:r>
          </a:p>
          <a:p>
            <a:r>
              <a:rPr lang="en-US" b="1" dirty="0">
                <a:solidFill>
                  <a:srgbClr val="0E94BA"/>
                </a:solidFill>
                <a:latin typeface="Helvetica Neue"/>
                <a:cs typeface="Arial"/>
              </a:rPr>
              <a:t>Seek help </a:t>
            </a:r>
            <a:r>
              <a:rPr lang="en-US" dirty="0">
                <a:solidFill>
                  <a:srgbClr val="0A3C55"/>
                </a:solidFill>
                <a:latin typeface="Helvetica Neue"/>
                <a:cs typeface="Arial"/>
              </a:rPr>
              <a:t>if you would like to discuss personal issues.</a:t>
            </a:r>
          </a:p>
          <a:p>
            <a:r>
              <a:rPr lang="en-US" b="1" dirty="0">
                <a:solidFill>
                  <a:srgbClr val="0E94BA"/>
                </a:solidFill>
                <a:latin typeface="Helvetica Neue"/>
                <a:cs typeface="Arial"/>
              </a:rPr>
              <a:t>Talk to me after the workshop if you are concerned about a student </a:t>
            </a:r>
            <a:r>
              <a:rPr lang="en-US" dirty="0">
                <a:solidFill>
                  <a:srgbClr val="0A3C55"/>
                </a:solidFill>
                <a:latin typeface="Helvetica Neue"/>
                <a:cs typeface="Arial"/>
              </a:rPr>
              <a:t>and have questions.</a:t>
            </a:r>
            <a:endParaRPr lang="en-US" dirty="0"/>
          </a:p>
        </p:txBody>
      </p:sp>
    </p:spTree>
    <p:extLst>
      <p:ext uri="{BB962C8B-B14F-4D97-AF65-F5344CB8AC3E}">
        <p14:creationId xmlns:p14="http://schemas.microsoft.com/office/powerpoint/2010/main" val="270551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5A5B7D3B-B87A-B48D-E744-1778B7D28345}"/>
              </a:ext>
            </a:extLst>
          </p:cNvPr>
          <p:cNvSpPr/>
          <p:nvPr/>
        </p:nvSpPr>
        <p:spPr>
          <a:xfrm>
            <a:off x="614274" y="1577562"/>
            <a:ext cx="370110" cy="370110"/>
          </a:xfrm>
          <a:prstGeom prst="ellipse">
            <a:avLst/>
          </a:prstGeom>
          <a:solidFill>
            <a:srgbClr val="FAA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08838CEB-559D-2FA3-DE57-2365E47ED5D0}"/>
              </a:ext>
            </a:extLst>
          </p:cNvPr>
          <p:cNvGrpSpPr/>
          <p:nvPr/>
        </p:nvGrpSpPr>
        <p:grpSpPr>
          <a:xfrm rot="3660000" flipH="1">
            <a:off x="3839615" y="-6625823"/>
            <a:ext cx="8807921" cy="8355324"/>
            <a:chOff x="-2948321" y="-6848006"/>
            <a:chExt cx="8807921" cy="8355324"/>
          </a:xfrm>
        </p:grpSpPr>
        <p:sp>
          <p:nvSpPr>
            <p:cNvPr id="7" name="Oval 6">
              <a:extLst>
                <a:ext uri="{FF2B5EF4-FFF2-40B4-BE49-F238E27FC236}">
                  <a16:creationId xmlns:a16="http://schemas.microsoft.com/office/drawing/2014/main" id="{6AB47069-E60B-3AE7-D1D9-84DBDFBAB1F9}"/>
                </a:ext>
              </a:extLst>
            </p:cNvPr>
            <p:cNvSpPr/>
            <p:nvPr/>
          </p:nvSpPr>
          <p:spPr>
            <a:xfrm rot="1176639">
              <a:off x="-1973398" y="-6395592"/>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8" name="Oval 7">
              <a:extLst>
                <a:ext uri="{FF2B5EF4-FFF2-40B4-BE49-F238E27FC236}">
                  <a16:creationId xmlns:a16="http://schemas.microsoft.com/office/drawing/2014/main" id="{FE1B9A3F-26D3-0220-A5FC-7D0767FE85B0}"/>
                </a:ext>
              </a:extLst>
            </p:cNvPr>
            <p:cNvSpPr/>
            <p:nvPr/>
          </p:nvSpPr>
          <p:spPr>
            <a:xfrm rot="1176639">
              <a:off x="-2948321" y="-6848006"/>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4" name="Title 1">
            <a:extLst>
              <a:ext uri="{FF2B5EF4-FFF2-40B4-BE49-F238E27FC236}">
                <a16:creationId xmlns:a16="http://schemas.microsoft.com/office/drawing/2014/main" id="{10F0E598-026B-DA5F-327E-5E8417B3A93C}"/>
              </a:ext>
            </a:extLst>
          </p:cNvPr>
          <p:cNvSpPr>
            <a:spLocks noGrp="1"/>
          </p:cNvSpPr>
          <p:nvPr>
            <p:ph type="title"/>
          </p:nvPr>
        </p:nvSpPr>
        <p:spPr>
          <a:xfrm>
            <a:off x="654914" y="335348"/>
            <a:ext cx="6714877" cy="742826"/>
          </a:xfrm>
        </p:spPr>
        <p:txBody>
          <a:bodyPr lIns="91440" tIns="45720" rIns="91440" bIns="45720" anchor="t"/>
          <a:lstStyle/>
          <a:p>
            <a:r>
              <a:rPr lang="en-US" dirty="0">
                <a:latin typeface="Georgia"/>
                <a:cs typeface="Arial"/>
              </a:rPr>
              <a:t>Self-Assessment Activity</a:t>
            </a:r>
            <a:endParaRPr lang="en-US" sz="3400" dirty="0">
              <a:solidFill>
                <a:srgbClr val="0A3C55"/>
              </a:solidFill>
              <a:latin typeface="Georgia"/>
            </a:endParaRPr>
          </a:p>
        </p:txBody>
      </p:sp>
      <p:pic>
        <p:nvPicPr>
          <p:cNvPr id="9" name="Picture 8">
            <a:extLst>
              <a:ext uri="{FF2B5EF4-FFF2-40B4-BE49-F238E27FC236}">
                <a16:creationId xmlns:a16="http://schemas.microsoft.com/office/drawing/2014/main" id="{5A2D3086-AE96-5F18-FE80-49DF73E40A1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695394" y="-498021"/>
            <a:ext cx="4828617" cy="6087720"/>
          </a:xfrm>
          <a:prstGeom prst="roundRect">
            <a:avLst>
              <a:gd name="adj" fmla="val 8594"/>
            </a:avLst>
          </a:prstGeom>
          <a:noFill/>
          <a:ln>
            <a:noFill/>
          </a:ln>
          <a:effectLst>
            <a:reflection blurRad="12700" endPos="0" dist="5000" dir="5400000" sy="-100000" algn="bl" rotWithShape="0"/>
          </a:effectLst>
        </p:spPr>
      </p:pic>
      <p:sp>
        <p:nvSpPr>
          <p:cNvPr id="13" name="Text Placeholder 3">
            <a:extLst>
              <a:ext uri="{FF2B5EF4-FFF2-40B4-BE49-F238E27FC236}">
                <a16:creationId xmlns:a16="http://schemas.microsoft.com/office/drawing/2014/main" id="{D575EE8F-A180-8A6F-E9A8-DE5D5C5340C1}"/>
              </a:ext>
            </a:extLst>
          </p:cNvPr>
          <p:cNvSpPr txBox="1">
            <a:spLocks/>
          </p:cNvSpPr>
          <p:nvPr/>
        </p:nvSpPr>
        <p:spPr>
          <a:xfrm>
            <a:off x="614274" y="1586706"/>
            <a:ext cx="5481726" cy="3195500"/>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Clr>
                <a:srgbClr val="FAA519"/>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AA519"/>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0A3C55"/>
                </a:solidFill>
                <a:latin typeface="Helvetica Neue"/>
                <a:ea typeface="Helvetica Neue" panose="02000503000000020004" pitchFamily="2" charset="0"/>
                <a:cs typeface="Helvetica Neue" panose="02000503000000020004" pitchFamily="2" charset="0"/>
              </a:rPr>
              <a:t> </a:t>
            </a:r>
            <a:r>
              <a:rPr lang="en-US" b="1" dirty="0">
                <a:solidFill>
                  <a:schemeClr val="bg2"/>
                </a:solidFill>
                <a:latin typeface="Helvetica Neue"/>
                <a:ea typeface="Helvetica Neue" panose="02000503000000020004" pitchFamily="2" charset="0"/>
                <a:cs typeface="Helvetica Neue" panose="02000503000000020004" pitchFamily="2" charset="0"/>
              </a:rPr>
              <a:t>!</a:t>
            </a:r>
            <a:r>
              <a:rPr lang="en-US" dirty="0">
                <a:solidFill>
                  <a:srgbClr val="0A3C55"/>
                </a:solidFill>
                <a:latin typeface="Helvetica Neue"/>
                <a:ea typeface="Helvetica Neue" panose="02000503000000020004" pitchFamily="2" charset="0"/>
                <a:cs typeface="Helvetica Neue" panose="02000503000000020004" pitchFamily="2" charset="0"/>
              </a:rPr>
              <a:t>    This is a non-graded, reflection exercise.</a:t>
            </a:r>
          </a:p>
          <a:p>
            <a:pPr marL="0" indent="0">
              <a:buNone/>
            </a:pPr>
            <a:endParaRPr lang="en-US" sz="2400" dirty="0">
              <a:solidFill>
                <a:srgbClr val="0A3C55"/>
              </a:solidFill>
              <a:latin typeface="Helvetica Neue"/>
              <a:ea typeface="Helvetica Neue" panose="02000503000000020004" pitchFamily="2" charset="0"/>
              <a:cs typeface="Helvetica Neue" panose="02000503000000020004" pitchFamily="2" charset="0"/>
            </a:endParaRPr>
          </a:p>
          <a:p>
            <a:pPr marL="0" indent="0">
              <a:lnSpc>
                <a:spcPts val="3320"/>
              </a:lnSpc>
              <a:buNone/>
            </a:pPr>
            <a:r>
              <a:rPr lang="en-US" sz="2600" b="1" dirty="0">
                <a:solidFill>
                  <a:srgbClr val="0E94BA"/>
                </a:solidFill>
              </a:rPr>
              <a:t>Rate yourself on a scale of 1 – 10</a:t>
            </a:r>
            <a:r>
              <a:rPr lang="en-US" sz="2600" dirty="0">
                <a:solidFill>
                  <a:srgbClr val="0A3C55"/>
                </a:solidFill>
              </a:rPr>
              <a:t>, 1 being 'needs improvement' and 10 being 'excellent', for the following questions...  </a:t>
            </a:r>
          </a:p>
          <a:p>
            <a:pPr marL="0" indent="0">
              <a:buNone/>
            </a:pPr>
            <a:endParaRPr lang="en-US" sz="2400" dirty="0">
              <a:solidFill>
                <a:srgbClr val="0A3C55"/>
              </a:solidFill>
            </a:endParaRPr>
          </a:p>
          <a:p>
            <a:pPr marL="0" indent="0">
              <a:buNone/>
            </a:pPr>
            <a:endParaRPr lang="en-US" sz="2400" dirty="0">
              <a:solidFill>
                <a:srgbClr val="0A3C55"/>
              </a:solidFill>
            </a:endParaRPr>
          </a:p>
        </p:txBody>
      </p:sp>
    </p:spTree>
    <p:extLst>
      <p:ext uri="{BB962C8B-B14F-4D97-AF65-F5344CB8AC3E}">
        <p14:creationId xmlns:p14="http://schemas.microsoft.com/office/powerpoint/2010/main" val="228395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CCDB4-AAFC-944B-C221-0A3835255CFF}"/>
              </a:ext>
            </a:extLst>
          </p:cNvPr>
          <p:cNvSpPr>
            <a:spLocks noGrp="1"/>
          </p:cNvSpPr>
          <p:nvPr>
            <p:ph type="title"/>
          </p:nvPr>
        </p:nvSpPr>
        <p:spPr/>
        <p:txBody>
          <a:bodyPr lIns="91440" tIns="45720" rIns="91440" bIns="45720" anchor="t"/>
          <a:lstStyle/>
          <a:p>
            <a:r>
              <a:rPr lang="en-US" dirty="0">
                <a:latin typeface="Georgia"/>
                <a:cs typeface="Arial"/>
              </a:rPr>
              <a:t>Self-Assessment Activity</a:t>
            </a:r>
            <a:endParaRPr lang="en-US" dirty="0"/>
          </a:p>
        </p:txBody>
      </p:sp>
      <p:sp>
        <p:nvSpPr>
          <p:cNvPr id="9" name="Text Placeholder 2">
            <a:extLst>
              <a:ext uri="{FF2B5EF4-FFF2-40B4-BE49-F238E27FC236}">
                <a16:creationId xmlns:a16="http://schemas.microsoft.com/office/drawing/2014/main" id="{815A0276-F011-B0BE-56CC-54148938D3D5}"/>
              </a:ext>
            </a:extLst>
          </p:cNvPr>
          <p:cNvSpPr>
            <a:spLocks noGrp="1"/>
          </p:cNvSpPr>
          <p:nvPr>
            <p:ph type="body" idx="1"/>
          </p:nvPr>
        </p:nvSpPr>
        <p:spPr>
          <a:xfrm>
            <a:off x="654913" y="1290003"/>
            <a:ext cx="5157787" cy="386397"/>
          </a:xfrm>
        </p:spPr>
        <p:txBody>
          <a:bodyPr lIns="91440" tIns="45720" rIns="91440" bIns="45720" anchor="t">
            <a:normAutofit/>
          </a:bodyPr>
          <a:lstStyle/>
          <a:p>
            <a:r>
              <a:rPr lang="en-US" dirty="0">
                <a:latin typeface="Arial"/>
                <a:cs typeface="Arial"/>
              </a:rPr>
              <a:t>Questions:</a:t>
            </a:r>
            <a:endParaRPr lang="en-US" dirty="0"/>
          </a:p>
        </p:txBody>
      </p:sp>
      <p:sp>
        <p:nvSpPr>
          <p:cNvPr id="10" name="Content Placeholder 3">
            <a:extLst>
              <a:ext uri="{FF2B5EF4-FFF2-40B4-BE49-F238E27FC236}">
                <a16:creationId xmlns:a16="http://schemas.microsoft.com/office/drawing/2014/main" id="{E3AFDE03-88AA-A7A7-F90D-92D18162F819}"/>
              </a:ext>
            </a:extLst>
          </p:cNvPr>
          <p:cNvSpPr>
            <a:spLocks noGrp="1"/>
          </p:cNvSpPr>
          <p:nvPr>
            <p:ph sz="half" idx="2"/>
          </p:nvPr>
        </p:nvSpPr>
        <p:spPr>
          <a:xfrm>
            <a:off x="614274" y="1760450"/>
            <a:ext cx="5966635" cy="3684588"/>
          </a:xfrm>
        </p:spPr>
        <p:txBody>
          <a:bodyPr lIns="91440" tIns="45720" rIns="91440" bIns="45720" anchor="t"/>
          <a:lstStyle/>
          <a:p>
            <a:pPr marL="457200" indent="-457200">
              <a:buFont typeface="+mj-lt"/>
              <a:buAutoNum type="arabicPeriod"/>
            </a:pPr>
            <a:r>
              <a:rPr lang="en-US" dirty="0">
                <a:solidFill>
                  <a:srgbClr val="0A3C55"/>
                </a:solidFill>
                <a:latin typeface="Helvetica Neue"/>
                <a:cs typeface="Arial"/>
              </a:rPr>
              <a:t>How confident do you feel connecting with your students? </a:t>
            </a:r>
          </a:p>
          <a:p>
            <a:pPr marL="457200" indent="-457200">
              <a:buFont typeface="+mj-lt"/>
              <a:buAutoNum type="arabicPeriod"/>
            </a:pPr>
            <a:r>
              <a:rPr lang="en-US" dirty="0">
                <a:solidFill>
                  <a:srgbClr val="0A3C55"/>
                </a:solidFill>
                <a:latin typeface="Helvetica Neue"/>
                <a:cs typeface="Arial"/>
              </a:rPr>
              <a:t>How would you describe your comfort level responding effectively to a disclosure of dating violence?</a:t>
            </a:r>
          </a:p>
          <a:p>
            <a:pPr marL="457200" indent="-457200">
              <a:buFont typeface="+mj-lt"/>
              <a:buAutoNum type="arabicPeriod"/>
            </a:pPr>
            <a:r>
              <a:rPr lang="en-US" dirty="0">
                <a:solidFill>
                  <a:srgbClr val="0A3C55"/>
                </a:solidFill>
                <a:latin typeface="Helvetica Neue"/>
                <a:cs typeface="Arial"/>
              </a:rPr>
              <a:t>How would you describe your confidence when supporting students who are experiencing or have experienced dating violence?</a:t>
            </a:r>
          </a:p>
          <a:p>
            <a:pPr marL="457200" indent="-457200">
              <a:buFont typeface="+mj-lt"/>
              <a:buAutoNum type="arabicPeriod"/>
            </a:pPr>
            <a:r>
              <a:rPr lang="en-US" dirty="0">
                <a:solidFill>
                  <a:srgbClr val="0A3C55"/>
                </a:solidFill>
                <a:latin typeface="Helvetica Neue"/>
                <a:cs typeface="Arial"/>
              </a:rPr>
              <a:t>ow would you describe your comfort level approaching a student when you think there may be dating violence?</a:t>
            </a:r>
            <a:endParaRPr lang="en-US" dirty="0"/>
          </a:p>
        </p:txBody>
      </p:sp>
      <p:pic>
        <p:nvPicPr>
          <p:cNvPr id="7" name="Picture 6">
            <a:extLst>
              <a:ext uri="{FF2B5EF4-FFF2-40B4-BE49-F238E27FC236}">
                <a16:creationId xmlns:a16="http://schemas.microsoft.com/office/drawing/2014/main" id="{52D42197-298B-4887-4218-2AD3ACB6490F}"/>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695394" y="-498021"/>
            <a:ext cx="4828617" cy="6087720"/>
          </a:xfrm>
          <a:prstGeom prst="roundRect">
            <a:avLst>
              <a:gd name="adj" fmla="val 8594"/>
            </a:avLst>
          </a:prstGeom>
          <a:noFill/>
          <a:ln>
            <a:noFill/>
          </a:ln>
          <a:effectLst>
            <a:reflection blurRad="12700" endPos="0" dist="5000" dir="5400000" sy="-100000" algn="bl" rotWithShape="0"/>
          </a:effectLst>
        </p:spPr>
      </p:pic>
    </p:spTree>
    <p:extLst>
      <p:ext uri="{BB962C8B-B14F-4D97-AF65-F5344CB8AC3E}">
        <p14:creationId xmlns:p14="http://schemas.microsoft.com/office/powerpoint/2010/main" val="23040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03636-E564-D361-4B63-00D2D9E4333F}"/>
              </a:ext>
            </a:extLst>
          </p:cNvPr>
          <p:cNvSpPr>
            <a:spLocks noGrp="1"/>
          </p:cNvSpPr>
          <p:nvPr>
            <p:ph type="title"/>
          </p:nvPr>
        </p:nvSpPr>
        <p:spPr>
          <a:xfrm>
            <a:off x="654914" y="335348"/>
            <a:ext cx="6714877" cy="742826"/>
          </a:xfrm>
        </p:spPr>
        <p:txBody>
          <a:bodyPr lIns="91440" tIns="45720" rIns="91440" bIns="45720" anchor="t"/>
          <a:lstStyle/>
          <a:p>
            <a:r>
              <a:rPr lang="en-US" dirty="0">
                <a:latin typeface="Georgia"/>
                <a:cs typeface="Arial"/>
              </a:rPr>
              <a:t>What is Kognito?</a:t>
            </a:r>
            <a:endParaRPr lang="en-US" sz="3400" dirty="0">
              <a:solidFill>
                <a:srgbClr val="0A3C55"/>
              </a:solidFill>
              <a:latin typeface="Georgia"/>
            </a:endParaRPr>
          </a:p>
        </p:txBody>
      </p:sp>
      <p:sp>
        <p:nvSpPr>
          <p:cNvPr id="3" name="Content Placeholder 3">
            <a:extLst>
              <a:ext uri="{FF2B5EF4-FFF2-40B4-BE49-F238E27FC236}">
                <a16:creationId xmlns:a16="http://schemas.microsoft.com/office/drawing/2014/main" id="{A7ED1EB0-6149-19B8-D164-8AF9AD1388DC}"/>
              </a:ext>
            </a:extLst>
          </p:cNvPr>
          <p:cNvSpPr txBox="1">
            <a:spLocks/>
          </p:cNvSpPr>
          <p:nvPr/>
        </p:nvSpPr>
        <p:spPr>
          <a:xfrm>
            <a:off x="614273" y="1446580"/>
            <a:ext cx="6335167" cy="259618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FAA519"/>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AA519"/>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200" b="1" dirty="0">
                <a:solidFill>
                  <a:srgbClr val="0E94BA"/>
                </a:solidFill>
                <a:latin typeface="Helvetica Neue"/>
                <a:cs typeface="Arial"/>
              </a:rPr>
              <a:t>Kognito is a health simulation company </a:t>
            </a:r>
            <a:r>
              <a:rPr lang="en-US" sz="2200" dirty="0">
                <a:solidFill>
                  <a:srgbClr val="0A3C55"/>
                </a:solidFill>
                <a:latin typeface="Helvetica Neue"/>
                <a:cs typeface="Arial"/>
              </a:rPr>
              <a:t>that comprises learning experts, designers, technologists and implementation professionals.</a:t>
            </a:r>
            <a:br>
              <a:rPr lang="en-US" sz="2200" dirty="0">
                <a:solidFill>
                  <a:srgbClr val="0A3C55"/>
                </a:solidFill>
                <a:latin typeface="Helvetica Neue"/>
                <a:cs typeface="Arial"/>
              </a:rPr>
            </a:br>
            <a:br>
              <a:rPr lang="en-US" sz="2200" dirty="0">
                <a:solidFill>
                  <a:srgbClr val="0A3C55"/>
                </a:solidFill>
                <a:latin typeface="Helvetica Neue"/>
                <a:cs typeface="Arial"/>
              </a:rPr>
            </a:br>
            <a:r>
              <a:rPr lang="en-US" sz="2200" dirty="0">
                <a:solidFill>
                  <a:srgbClr val="0A3C55"/>
                </a:solidFill>
                <a:latin typeface="Helvetica Neue"/>
                <a:cs typeface="Arial"/>
              </a:rPr>
              <a:t>Our evidence-based simulations build a variety of competencies and shape attitudes through role-play conversations with virtual people.</a:t>
            </a:r>
          </a:p>
        </p:txBody>
      </p:sp>
      <p:pic>
        <p:nvPicPr>
          <p:cNvPr id="5" name="Picture 10" descr="A group of people posing for the camera&#10;&#10;Description automatically generated">
            <a:extLst>
              <a:ext uri="{FF2B5EF4-FFF2-40B4-BE49-F238E27FC236}">
                <a16:creationId xmlns:a16="http://schemas.microsoft.com/office/drawing/2014/main" id="{460BCA24-760B-C36D-3631-6FB6BDBB7433}"/>
              </a:ext>
            </a:extLst>
          </p:cNvPr>
          <p:cNvPicPr>
            <a:picLocks noChangeAspect="1"/>
          </p:cNvPicPr>
          <p:nvPr/>
        </p:nvPicPr>
        <p:blipFill rotWithShape="1">
          <a:blip r:embed="rId3"/>
          <a:srcRect b="21838"/>
          <a:stretch/>
        </p:blipFill>
        <p:spPr>
          <a:xfrm>
            <a:off x="6020790" y="530352"/>
            <a:ext cx="7345846" cy="5741665"/>
          </a:xfrm>
          <a:prstGeom prst="rect">
            <a:avLst/>
          </a:prstGeom>
        </p:spPr>
      </p:pic>
      <p:grpSp>
        <p:nvGrpSpPr>
          <p:cNvPr id="17" name="Group 16">
            <a:extLst>
              <a:ext uri="{FF2B5EF4-FFF2-40B4-BE49-F238E27FC236}">
                <a16:creationId xmlns:a16="http://schemas.microsoft.com/office/drawing/2014/main" id="{4996BD39-F2E4-808E-0A34-CC0E3F5F78D0}"/>
              </a:ext>
            </a:extLst>
          </p:cNvPr>
          <p:cNvGrpSpPr/>
          <p:nvPr/>
        </p:nvGrpSpPr>
        <p:grpSpPr>
          <a:xfrm>
            <a:off x="648271" y="4228949"/>
            <a:ext cx="4665517" cy="1275739"/>
            <a:chOff x="648271" y="4302101"/>
            <a:chExt cx="5284790" cy="1445073"/>
          </a:xfrm>
        </p:grpSpPr>
        <p:pic>
          <p:nvPicPr>
            <p:cNvPr id="9" name="Google Shape;85;p2" descr="Image result for cdc logo png black">
              <a:extLst>
                <a:ext uri="{FF2B5EF4-FFF2-40B4-BE49-F238E27FC236}">
                  <a16:creationId xmlns:a16="http://schemas.microsoft.com/office/drawing/2014/main" id="{AEDB691F-0D35-8AB0-5E35-321DB5E47FA2}"/>
                </a:ext>
              </a:extLst>
            </p:cNvPr>
            <p:cNvPicPr preferRelativeResize="0"/>
            <p:nvPr/>
          </p:nvPicPr>
          <p:blipFill rotWithShape="1">
            <a:blip r:embed="rId4">
              <a:alphaModFix/>
            </a:blip>
            <a:srcRect/>
            <a:stretch/>
          </p:blipFill>
          <p:spPr>
            <a:xfrm>
              <a:off x="4047370" y="4528549"/>
              <a:ext cx="645563" cy="320283"/>
            </a:xfrm>
            <a:prstGeom prst="rect">
              <a:avLst/>
            </a:prstGeom>
            <a:noFill/>
            <a:ln>
              <a:noFill/>
            </a:ln>
          </p:spPr>
        </p:pic>
        <p:pic>
          <p:nvPicPr>
            <p:cNvPr id="10" name="Google Shape;89;p2">
              <a:extLst>
                <a:ext uri="{FF2B5EF4-FFF2-40B4-BE49-F238E27FC236}">
                  <a16:creationId xmlns:a16="http://schemas.microsoft.com/office/drawing/2014/main" id="{5FCDD355-A126-0FD4-F2D0-145AAB22EA55}"/>
                </a:ext>
              </a:extLst>
            </p:cNvPr>
            <p:cNvPicPr preferRelativeResize="0"/>
            <p:nvPr/>
          </p:nvPicPr>
          <p:blipFill rotWithShape="1">
            <a:blip r:embed="rId5">
              <a:alphaModFix/>
            </a:blip>
            <a:srcRect/>
            <a:stretch/>
          </p:blipFill>
          <p:spPr>
            <a:xfrm>
              <a:off x="666870" y="5184224"/>
              <a:ext cx="1644491" cy="485874"/>
            </a:xfrm>
            <a:prstGeom prst="rect">
              <a:avLst/>
            </a:prstGeom>
            <a:noFill/>
            <a:ln>
              <a:noFill/>
            </a:ln>
          </p:spPr>
        </p:pic>
        <p:pic>
          <p:nvPicPr>
            <p:cNvPr id="11" name="Google Shape;90;p2">
              <a:extLst>
                <a:ext uri="{FF2B5EF4-FFF2-40B4-BE49-F238E27FC236}">
                  <a16:creationId xmlns:a16="http://schemas.microsoft.com/office/drawing/2014/main" id="{19810054-4697-AC29-F81B-288EC9EFB765}"/>
                </a:ext>
              </a:extLst>
            </p:cNvPr>
            <p:cNvPicPr preferRelativeResize="0"/>
            <p:nvPr/>
          </p:nvPicPr>
          <p:blipFill rotWithShape="1">
            <a:blip r:embed="rId6">
              <a:alphaModFix/>
            </a:blip>
            <a:srcRect/>
            <a:stretch/>
          </p:blipFill>
          <p:spPr>
            <a:xfrm>
              <a:off x="2994546" y="5366427"/>
              <a:ext cx="1171529" cy="380747"/>
            </a:xfrm>
            <a:prstGeom prst="rect">
              <a:avLst/>
            </a:prstGeom>
            <a:noFill/>
            <a:ln>
              <a:noFill/>
            </a:ln>
          </p:spPr>
        </p:pic>
        <p:pic>
          <p:nvPicPr>
            <p:cNvPr id="12" name="Google Shape;91;p2" descr="https://lh6.googleusercontent.com/DtmQ5LwR8VJF8gZNFRgQbM3XDuNPUlZsal47HUr4578MYHpgyKwqw7s-fwIK1tW6MT1ybLHt1lIr1jyjX59bpQlSUerF8_iaZxjVrTcm0NXN_6dGIlqZvcfVrwW4bD5SrprEUyaKfw">
              <a:extLst>
                <a:ext uri="{FF2B5EF4-FFF2-40B4-BE49-F238E27FC236}">
                  <a16:creationId xmlns:a16="http://schemas.microsoft.com/office/drawing/2014/main" id="{F4DF1D86-EA82-40F5-FB15-5A9DAA7829CC}"/>
                </a:ext>
              </a:extLst>
            </p:cNvPr>
            <p:cNvPicPr preferRelativeResize="0"/>
            <p:nvPr/>
          </p:nvPicPr>
          <p:blipFill rotWithShape="1">
            <a:blip r:embed="rId7">
              <a:alphaModFix/>
            </a:blip>
            <a:srcRect/>
            <a:stretch/>
          </p:blipFill>
          <p:spPr>
            <a:xfrm>
              <a:off x="4649505" y="5330108"/>
              <a:ext cx="1275986" cy="390451"/>
            </a:xfrm>
            <a:prstGeom prst="rect">
              <a:avLst/>
            </a:prstGeom>
            <a:noFill/>
            <a:ln>
              <a:noFill/>
            </a:ln>
          </p:spPr>
        </p:pic>
        <p:pic>
          <p:nvPicPr>
            <p:cNvPr id="13" name="Google Shape;92;p2" descr="Image result for nyc ed">
              <a:extLst>
                <a:ext uri="{FF2B5EF4-FFF2-40B4-BE49-F238E27FC236}">
                  <a16:creationId xmlns:a16="http://schemas.microsoft.com/office/drawing/2014/main" id="{1591E25C-E1A8-09FD-989A-104DAC7CB044}"/>
                </a:ext>
              </a:extLst>
            </p:cNvPr>
            <p:cNvPicPr preferRelativeResize="0"/>
            <p:nvPr/>
          </p:nvPicPr>
          <p:blipFill rotWithShape="1">
            <a:blip r:embed="rId8">
              <a:alphaModFix/>
            </a:blip>
            <a:srcRect/>
            <a:stretch/>
          </p:blipFill>
          <p:spPr>
            <a:xfrm>
              <a:off x="2457749" y="4405021"/>
              <a:ext cx="986273" cy="593000"/>
            </a:xfrm>
            <a:prstGeom prst="rect">
              <a:avLst/>
            </a:prstGeom>
            <a:noFill/>
            <a:ln>
              <a:noFill/>
            </a:ln>
          </p:spPr>
        </p:pic>
        <p:pic>
          <p:nvPicPr>
            <p:cNvPr id="14" name="Google Shape;93;p2">
              <a:extLst>
                <a:ext uri="{FF2B5EF4-FFF2-40B4-BE49-F238E27FC236}">
                  <a16:creationId xmlns:a16="http://schemas.microsoft.com/office/drawing/2014/main" id="{6B27A00C-4124-4D83-66B3-B34813D82251}"/>
                </a:ext>
              </a:extLst>
            </p:cNvPr>
            <p:cNvPicPr preferRelativeResize="0"/>
            <p:nvPr/>
          </p:nvPicPr>
          <p:blipFill rotWithShape="1">
            <a:blip r:embed="rId9">
              <a:alphaModFix/>
            </a:blip>
            <a:srcRect/>
            <a:stretch/>
          </p:blipFill>
          <p:spPr>
            <a:xfrm>
              <a:off x="648271" y="4463769"/>
              <a:ext cx="1356505" cy="449844"/>
            </a:xfrm>
            <a:prstGeom prst="rect">
              <a:avLst/>
            </a:prstGeom>
            <a:noFill/>
            <a:ln>
              <a:noFill/>
            </a:ln>
          </p:spPr>
        </p:pic>
        <p:pic>
          <p:nvPicPr>
            <p:cNvPr id="15" name="Google Shape;95;p2">
              <a:extLst>
                <a:ext uri="{FF2B5EF4-FFF2-40B4-BE49-F238E27FC236}">
                  <a16:creationId xmlns:a16="http://schemas.microsoft.com/office/drawing/2014/main" id="{47441DF9-4399-BDD8-1DAF-7D3920245790}"/>
                </a:ext>
              </a:extLst>
            </p:cNvPr>
            <p:cNvPicPr preferRelativeResize="0"/>
            <p:nvPr/>
          </p:nvPicPr>
          <p:blipFill rotWithShape="1">
            <a:blip r:embed="rId10">
              <a:alphaModFix/>
            </a:blip>
            <a:srcRect/>
            <a:stretch/>
          </p:blipFill>
          <p:spPr>
            <a:xfrm>
              <a:off x="5287498" y="4302101"/>
              <a:ext cx="645563" cy="768666"/>
            </a:xfrm>
            <a:prstGeom prst="rect">
              <a:avLst/>
            </a:prstGeom>
            <a:noFill/>
            <a:ln>
              <a:noFill/>
            </a:ln>
          </p:spPr>
        </p:pic>
      </p:grpSp>
    </p:spTree>
    <p:extLst>
      <p:ext uri="{BB962C8B-B14F-4D97-AF65-F5344CB8AC3E}">
        <p14:creationId xmlns:p14="http://schemas.microsoft.com/office/powerpoint/2010/main" val="301182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03636-E564-D361-4B63-00D2D9E4333F}"/>
              </a:ext>
            </a:extLst>
          </p:cNvPr>
          <p:cNvSpPr>
            <a:spLocks noGrp="1"/>
          </p:cNvSpPr>
          <p:nvPr>
            <p:ph type="title"/>
          </p:nvPr>
        </p:nvSpPr>
        <p:spPr>
          <a:xfrm>
            <a:off x="654914" y="335348"/>
            <a:ext cx="6714877" cy="742826"/>
          </a:xfrm>
        </p:spPr>
        <p:txBody>
          <a:bodyPr lIns="91440" tIns="45720" rIns="91440" bIns="45720" anchor="t"/>
          <a:lstStyle/>
          <a:p>
            <a:r>
              <a:rPr lang="en-US" dirty="0">
                <a:latin typeface="Georgia"/>
                <a:cs typeface="Arial"/>
              </a:rPr>
              <a:t>What is Kognito?</a:t>
            </a:r>
            <a:endParaRPr lang="en-US" sz="3400" dirty="0">
              <a:solidFill>
                <a:srgbClr val="0A3C55"/>
              </a:solidFill>
              <a:latin typeface="Georgia"/>
            </a:endParaRPr>
          </a:p>
        </p:txBody>
      </p:sp>
      <p:sp>
        <p:nvSpPr>
          <p:cNvPr id="3" name="Content Placeholder 3">
            <a:extLst>
              <a:ext uri="{FF2B5EF4-FFF2-40B4-BE49-F238E27FC236}">
                <a16:creationId xmlns:a16="http://schemas.microsoft.com/office/drawing/2014/main" id="{A7ED1EB0-6149-19B8-D164-8AF9AD1388DC}"/>
              </a:ext>
            </a:extLst>
          </p:cNvPr>
          <p:cNvSpPr txBox="1">
            <a:spLocks/>
          </p:cNvSpPr>
          <p:nvPr/>
        </p:nvSpPr>
        <p:spPr>
          <a:xfrm>
            <a:off x="614273" y="1446580"/>
            <a:ext cx="4744111" cy="259618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FAA519"/>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AA519"/>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200" b="1" dirty="0">
                <a:solidFill>
                  <a:srgbClr val="0E94BA"/>
                </a:solidFill>
                <a:latin typeface="Helvetica Neue"/>
                <a:cs typeface="Arial"/>
              </a:rPr>
              <a:t>Over 1+ million </a:t>
            </a:r>
            <a:r>
              <a:rPr lang="en-US" sz="2200" dirty="0">
                <a:solidFill>
                  <a:schemeClr val="tx2"/>
                </a:solidFill>
                <a:latin typeface="Helvetica Neue"/>
                <a:cs typeface="Arial"/>
              </a:rPr>
              <a:t>educators, students, and health care professionals have used Kognito simulations to change lives, including over 500,000 K-12 educators.</a:t>
            </a:r>
            <a:br>
              <a:rPr lang="en-US" sz="2200" dirty="0">
                <a:solidFill>
                  <a:schemeClr val="tx2"/>
                </a:solidFill>
                <a:latin typeface="Helvetica Neue"/>
                <a:cs typeface="Arial"/>
              </a:rPr>
            </a:br>
            <a:br>
              <a:rPr lang="en-US" sz="2200" dirty="0">
                <a:solidFill>
                  <a:schemeClr val="tx2"/>
                </a:solidFill>
                <a:latin typeface="Helvetica Neue"/>
                <a:cs typeface="Arial"/>
              </a:rPr>
            </a:br>
            <a:r>
              <a:rPr lang="en-US" sz="2200" b="1" dirty="0">
                <a:solidFill>
                  <a:srgbClr val="0E94BA"/>
                </a:solidFill>
                <a:latin typeface="Helvetica Neue"/>
                <a:cs typeface="Arial"/>
              </a:rPr>
              <a:t>Our innovative approach </a:t>
            </a:r>
            <a:r>
              <a:rPr lang="en-US" sz="2200" dirty="0">
                <a:solidFill>
                  <a:schemeClr val="tx2"/>
                </a:solidFill>
                <a:latin typeface="Helvetica Neue"/>
                <a:cs typeface="Arial"/>
              </a:rPr>
              <a:t>has resulted in partnerships with government agencies and NGOs.</a:t>
            </a:r>
            <a:endParaRPr lang="en-US" sz="2200" dirty="0">
              <a:solidFill>
                <a:srgbClr val="0A3C55"/>
              </a:solidFill>
              <a:latin typeface="Helvetica Neue"/>
              <a:cs typeface="Arial"/>
            </a:endParaRPr>
          </a:p>
        </p:txBody>
      </p:sp>
      <p:pic>
        <p:nvPicPr>
          <p:cNvPr id="4" name="Picture 3">
            <a:extLst>
              <a:ext uri="{FF2B5EF4-FFF2-40B4-BE49-F238E27FC236}">
                <a16:creationId xmlns:a16="http://schemas.microsoft.com/office/drawing/2014/main" id="{E7CBFF68-655A-68BE-DC63-301455741939}"/>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178023" y="2869824"/>
            <a:ext cx="4421033" cy="2703425"/>
          </a:xfrm>
          <a:prstGeom prst="roundRect">
            <a:avLst>
              <a:gd name="adj" fmla="val 8594"/>
            </a:avLst>
          </a:prstGeom>
          <a:solidFill>
            <a:srgbClr val="FFFFFF">
              <a:shade val="85000"/>
            </a:srgbClr>
          </a:solidFill>
          <a:ln>
            <a:noFill/>
          </a:ln>
          <a:effectLst>
            <a:reflection blurRad="12700" endPos="0" dist="5000" dir="5400000" sy="-100000" algn="bl" rotWithShape="0"/>
          </a:effectLst>
        </p:spPr>
      </p:pic>
      <p:pic>
        <p:nvPicPr>
          <p:cNvPr id="6" name="Picture 5">
            <a:extLst>
              <a:ext uri="{FF2B5EF4-FFF2-40B4-BE49-F238E27FC236}">
                <a16:creationId xmlns:a16="http://schemas.microsoft.com/office/drawing/2014/main" id="{1218DE6E-8E3F-504C-5ACA-64E53FC62B74}"/>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6377925" y="393096"/>
            <a:ext cx="4421033" cy="2703425"/>
          </a:xfrm>
          <a:prstGeom prst="roundRect">
            <a:avLst>
              <a:gd name="adj" fmla="val 8594"/>
            </a:avLst>
          </a:prstGeom>
          <a:solidFill>
            <a:srgbClr val="FFFFFF">
              <a:shade val="85000"/>
            </a:srgbClr>
          </a:solidFill>
          <a:ln>
            <a:noFill/>
          </a:ln>
          <a:effectLst>
            <a:reflection blurRad="12700" endPos="0" dist="5000" dir="5400000" sy="-100000" algn="bl" rotWithShape="0"/>
          </a:effectLst>
        </p:spPr>
      </p:pic>
      <p:pic>
        <p:nvPicPr>
          <p:cNvPr id="7" name="Picture 6">
            <a:extLst>
              <a:ext uri="{FF2B5EF4-FFF2-40B4-BE49-F238E27FC236}">
                <a16:creationId xmlns:a16="http://schemas.microsoft.com/office/drawing/2014/main" id="{59A2E7B7-DB80-1921-C283-5DA2F793676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345414" y="2672484"/>
            <a:ext cx="3078481" cy="3309216"/>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Tree>
    <p:extLst>
      <p:ext uri="{BB962C8B-B14F-4D97-AF65-F5344CB8AC3E}">
        <p14:creationId xmlns:p14="http://schemas.microsoft.com/office/powerpoint/2010/main" val="28637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03636-E564-D361-4B63-00D2D9E4333F}"/>
              </a:ext>
            </a:extLst>
          </p:cNvPr>
          <p:cNvSpPr>
            <a:spLocks noGrp="1"/>
          </p:cNvSpPr>
          <p:nvPr>
            <p:ph type="title"/>
          </p:nvPr>
        </p:nvSpPr>
        <p:spPr>
          <a:xfrm>
            <a:off x="654914" y="335348"/>
            <a:ext cx="7768981" cy="742826"/>
          </a:xfrm>
        </p:spPr>
        <p:txBody>
          <a:bodyPr lIns="91440" tIns="45720" rIns="91440" bIns="45720" anchor="t"/>
          <a:lstStyle/>
          <a:p>
            <a:r>
              <a:rPr lang="en-US" dirty="0">
                <a:latin typeface="Georgia"/>
                <a:cs typeface="Arial"/>
              </a:rPr>
              <a:t>How Does A Kognito Simulation Work?</a:t>
            </a:r>
            <a:endParaRPr lang="en-US" sz="3400" dirty="0">
              <a:solidFill>
                <a:srgbClr val="0A3C55"/>
              </a:solidFill>
              <a:latin typeface="Georgia"/>
            </a:endParaRPr>
          </a:p>
        </p:txBody>
      </p:sp>
      <p:sp>
        <p:nvSpPr>
          <p:cNvPr id="5" name="TextBox 4">
            <a:extLst>
              <a:ext uri="{FF2B5EF4-FFF2-40B4-BE49-F238E27FC236}">
                <a16:creationId xmlns:a16="http://schemas.microsoft.com/office/drawing/2014/main" id="{6064B77C-E501-23A4-9770-9A2AEFFD434E}"/>
              </a:ext>
            </a:extLst>
          </p:cNvPr>
          <p:cNvSpPr txBox="1"/>
          <p:nvPr/>
        </p:nvSpPr>
        <p:spPr>
          <a:xfrm>
            <a:off x="620129" y="1508274"/>
            <a:ext cx="3883291" cy="4135235"/>
          </a:xfrm>
          <a:prstGeom prst="rect">
            <a:avLst/>
          </a:prstGeom>
          <a:noFill/>
        </p:spPr>
        <p:txBody>
          <a:bodyPr wrap="square" lIns="91440" tIns="45720" rIns="91440" bIns="45720" rtlCol="0" anchor="t">
            <a:spAutoFit/>
          </a:bodyPr>
          <a:lstStyle/>
          <a:p>
            <a:pPr marL="296545" marR="3810" indent="-285750">
              <a:lnSpc>
                <a:spcPct val="101099"/>
              </a:lnSpc>
              <a:spcBef>
                <a:spcPts val="78"/>
              </a:spcBef>
              <a:buClr>
                <a:srgbClr val="FAA519"/>
              </a:buClr>
              <a:buFont typeface="Wingdings" pitchFamily="2" charset="2"/>
              <a:buChar char="§"/>
              <a:tabLst>
                <a:tab pos="391039" algn="l"/>
                <a:tab pos="391569" algn="l"/>
              </a:tabLst>
            </a:pPr>
            <a:r>
              <a:rPr lang="en-US" sz="1600" b="1" spc="4" dirty="0">
                <a:solidFill>
                  <a:srgbClr val="0E94BA"/>
                </a:solidFill>
                <a:latin typeface="Helvetica Neue"/>
                <a:ea typeface="Helvetica Neue" panose="02000503000000020004" pitchFamily="2" charset="0"/>
                <a:cs typeface="Helvetica Neue" panose="02000503000000020004" pitchFamily="2" charset="0"/>
              </a:rPr>
              <a:t>User </a:t>
            </a:r>
            <a:r>
              <a:rPr lang="en-US" sz="1600" b="1" dirty="0">
                <a:solidFill>
                  <a:srgbClr val="0E94BA"/>
                </a:solidFill>
                <a:latin typeface="Helvetica Neue"/>
                <a:ea typeface="Helvetica Neue" panose="02000503000000020004" pitchFamily="2" charset="0"/>
                <a:cs typeface="Helvetica Neue" panose="02000503000000020004" pitchFamily="2" charset="0"/>
              </a:rPr>
              <a:t>interacts </a:t>
            </a:r>
            <a:r>
              <a:rPr lang="en-US" sz="1600" spc="-4" dirty="0">
                <a:solidFill>
                  <a:srgbClr val="0A3C55"/>
                </a:solidFill>
                <a:latin typeface="Helvetica Neue"/>
                <a:ea typeface="Helvetica Neue" panose="02000503000000020004" pitchFamily="2" charset="0"/>
                <a:cs typeface="Helvetica Neue" panose="02000503000000020004" pitchFamily="2" charset="0"/>
              </a:rPr>
              <a:t>with </a:t>
            </a:r>
            <a:r>
              <a:rPr lang="en-US" sz="1600" spc="4" dirty="0">
                <a:solidFill>
                  <a:srgbClr val="0A3C55"/>
                </a:solidFill>
                <a:latin typeface="Helvetica Neue"/>
                <a:ea typeface="Helvetica Neue" panose="02000503000000020004" pitchFamily="2" charset="0"/>
                <a:cs typeface="Helvetica Neue" panose="02000503000000020004" pitchFamily="2" charset="0"/>
              </a:rPr>
              <a:t>a </a:t>
            </a:r>
            <a:r>
              <a:rPr lang="en-US" sz="1600" dirty="0">
                <a:solidFill>
                  <a:srgbClr val="0A3C55"/>
                </a:solidFill>
                <a:latin typeface="Helvetica Neue"/>
                <a:ea typeface="Helvetica Neue" panose="02000503000000020004" pitchFamily="2" charset="0"/>
                <a:cs typeface="Helvetica Neue" panose="02000503000000020004" pitchFamily="2" charset="0"/>
              </a:rPr>
              <a:t>fully </a:t>
            </a:r>
            <a:r>
              <a:rPr lang="en-US" sz="1600" dirty="0">
                <a:solidFill>
                  <a:srgbClr val="0A3C55"/>
                </a:solidFill>
                <a:latin typeface="Helvetica Neue"/>
                <a:ea typeface="+mn-lt"/>
                <a:cs typeface="+mn-lt"/>
              </a:rPr>
              <a:t>animated virtual student </a:t>
            </a:r>
            <a:br>
              <a:rPr lang="en-US" sz="1600" dirty="0">
                <a:latin typeface="Helvetica Neue"/>
                <a:ea typeface="+mn-lt"/>
                <a:cs typeface="+mn-lt"/>
              </a:rPr>
            </a:br>
            <a:endParaRPr lang="en-US" sz="1600" dirty="0">
              <a:latin typeface="Helvetica Neue"/>
            </a:endParaRPr>
          </a:p>
          <a:p>
            <a:pPr marL="296545" marR="3810" indent="-285750">
              <a:lnSpc>
                <a:spcPct val="101099"/>
              </a:lnSpc>
              <a:spcBef>
                <a:spcPts val="78"/>
              </a:spcBef>
              <a:buClr>
                <a:srgbClr val="FAA519"/>
              </a:buClr>
              <a:buFont typeface="Wingdings" pitchFamily="2" charset="2"/>
              <a:buChar char="§"/>
              <a:tabLst>
                <a:tab pos="391039" algn="l"/>
                <a:tab pos="391569" algn="l"/>
              </a:tabLst>
            </a:pPr>
            <a:r>
              <a:rPr lang="en-US" sz="1600" b="1" dirty="0">
                <a:solidFill>
                  <a:srgbClr val="0E94BA"/>
                </a:solidFill>
                <a:latin typeface="Helvetica Neue"/>
                <a:ea typeface="+mn-lt"/>
                <a:cs typeface="+mn-lt"/>
              </a:rPr>
              <a:t>Navigate</a:t>
            </a:r>
            <a:r>
              <a:rPr lang="en-US" sz="1600" b="1" dirty="0">
                <a:latin typeface="Helvetica Neue"/>
                <a:ea typeface="+mn-lt"/>
                <a:cs typeface="+mn-lt"/>
              </a:rPr>
              <a:t> </a:t>
            </a:r>
            <a:r>
              <a:rPr lang="en-US" sz="1600" dirty="0">
                <a:solidFill>
                  <a:srgbClr val="033A63"/>
                </a:solidFill>
                <a:latin typeface="Helvetica Neue"/>
                <a:ea typeface="+mn-lt"/>
                <a:cs typeface="+mn-lt"/>
              </a:rPr>
              <a:t>through the scenarios by selecting what to say to the virtual student</a:t>
            </a:r>
            <a:br>
              <a:rPr lang="en-US" sz="1600" dirty="0">
                <a:latin typeface="Helvetica Neue"/>
                <a:ea typeface="+mn-lt"/>
                <a:cs typeface="+mn-lt"/>
              </a:rPr>
            </a:br>
            <a:endParaRPr lang="en-US" sz="1600" dirty="0">
              <a:latin typeface="Helvetica Neue"/>
              <a:ea typeface="+mn-lt"/>
              <a:cs typeface="+mn-lt"/>
            </a:endParaRPr>
          </a:p>
          <a:p>
            <a:pPr marL="296545" marR="3810" indent="-285750">
              <a:lnSpc>
                <a:spcPct val="101099"/>
              </a:lnSpc>
              <a:spcBef>
                <a:spcPts val="78"/>
              </a:spcBef>
              <a:buClr>
                <a:srgbClr val="FAA519"/>
              </a:buClr>
              <a:buFont typeface="Wingdings" pitchFamily="2" charset="2"/>
              <a:buChar char="§"/>
              <a:tabLst>
                <a:tab pos="391039" algn="l"/>
                <a:tab pos="391569" algn="l"/>
              </a:tabLst>
            </a:pPr>
            <a:r>
              <a:rPr lang="en-US" sz="1600" b="1" dirty="0">
                <a:solidFill>
                  <a:srgbClr val="0E94BA"/>
                </a:solidFill>
                <a:latin typeface="Helvetica Neue"/>
                <a:ea typeface="+mn-lt"/>
                <a:cs typeface="+mn-lt"/>
              </a:rPr>
              <a:t>Receive instant feedback </a:t>
            </a:r>
            <a:r>
              <a:rPr lang="en-US" sz="1600" dirty="0">
                <a:solidFill>
                  <a:srgbClr val="033A63"/>
                </a:solidFill>
                <a:latin typeface="Helvetica Neue"/>
                <a:ea typeface="+mn-lt"/>
                <a:cs typeface="+mn-lt"/>
              </a:rPr>
              <a:t>from the virtual coach and engagement meter</a:t>
            </a:r>
            <a:endParaRPr lang="en-US" sz="1600" dirty="0">
              <a:latin typeface="Helvetica Neue"/>
              <a:ea typeface="+mn-lt"/>
              <a:cs typeface="+mn-lt"/>
            </a:endParaRPr>
          </a:p>
          <a:p>
            <a:pPr marL="285750" indent="-285750">
              <a:spcBef>
                <a:spcPts val="4"/>
              </a:spcBef>
              <a:buClr>
                <a:srgbClr val="FAA519"/>
              </a:buClr>
              <a:buFont typeface="Wingdings" pitchFamily="2" charset="2"/>
              <a:buChar char="§"/>
              <a:tabLst>
                <a:tab pos="391039" algn="l"/>
                <a:tab pos="391569" algn="l"/>
              </a:tabLst>
            </a:pPr>
            <a:endParaRPr lang="en-US" sz="1600" dirty="0">
              <a:latin typeface="Helvetica Neue"/>
              <a:ea typeface="+mn-lt"/>
              <a:cs typeface="+mn-lt"/>
            </a:endParaRPr>
          </a:p>
          <a:p>
            <a:pPr marL="296545" marR="227330" indent="-285750">
              <a:lnSpc>
                <a:spcPct val="101099"/>
              </a:lnSpc>
              <a:buClr>
                <a:srgbClr val="FAA519"/>
              </a:buClr>
              <a:buFont typeface="Wingdings" pitchFamily="2" charset="2"/>
              <a:buChar char="§"/>
              <a:tabLst>
                <a:tab pos="391039" algn="l"/>
                <a:tab pos="391569" algn="l"/>
              </a:tabLst>
            </a:pPr>
            <a:r>
              <a:rPr lang="en-US" sz="1600" b="1" dirty="0">
                <a:solidFill>
                  <a:srgbClr val="0E94BA"/>
                </a:solidFill>
                <a:latin typeface="Helvetica Neue"/>
                <a:ea typeface="+mn-lt"/>
                <a:cs typeface="+mn-lt"/>
              </a:rPr>
              <a:t>Can undo decisions </a:t>
            </a:r>
            <a:r>
              <a:rPr lang="en-US" sz="1600" dirty="0">
                <a:solidFill>
                  <a:srgbClr val="033A63"/>
                </a:solidFill>
                <a:latin typeface="Helvetica Neue"/>
                <a:ea typeface="+mn-lt"/>
                <a:cs typeface="+mn-lt"/>
              </a:rPr>
              <a:t>and explore </a:t>
            </a:r>
            <a:br>
              <a:rPr lang="en-US" sz="1600" dirty="0">
                <a:latin typeface="Helvetica Neue"/>
                <a:ea typeface="+mn-lt"/>
                <a:cs typeface="+mn-lt"/>
              </a:rPr>
            </a:br>
            <a:r>
              <a:rPr lang="en-US" sz="1600" dirty="0">
                <a:solidFill>
                  <a:srgbClr val="033A63"/>
                </a:solidFill>
                <a:latin typeface="Helvetica Neue"/>
                <a:ea typeface="+mn-lt"/>
                <a:cs typeface="+mn-lt"/>
              </a:rPr>
              <a:t>different conversation approaches</a:t>
            </a:r>
            <a:br>
              <a:rPr lang="en-US" sz="1600" dirty="0">
                <a:latin typeface="Helvetica Neue"/>
                <a:ea typeface="+mn-lt"/>
                <a:cs typeface="+mn-lt"/>
              </a:rPr>
            </a:br>
            <a:endParaRPr lang="en-US" sz="1600" dirty="0">
              <a:latin typeface="Helvetica Neue"/>
              <a:ea typeface="+mn-lt"/>
              <a:cs typeface="+mn-lt"/>
            </a:endParaRPr>
          </a:p>
          <a:p>
            <a:pPr marL="296545" marR="3810" indent="-285750">
              <a:lnSpc>
                <a:spcPct val="101000"/>
              </a:lnSpc>
              <a:spcBef>
                <a:spcPts val="78"/>
              </a:spcBef>
              <a:buClr>
                <a:srgbClr val="FAA519"/>
              </a:buClr>
              <a:buFont typeface="Wingdings" pitchFamily="2" charset="2"/>
              <a:buChar char="§"/>
              <a:tabLst>
                <a:tab pos="391039" algn="l"/>
                <a:tab pos="391569" algn="l"/>
              </a:tabLst>
            </a:pPr>
            <a:r>
              <a:rPr lang="en-US" sz="1600" b="1" dirty="0">
                <a:solidFill>
                  <a:srgbClr val="0E94BA"/>
                </a:solidFill>
                <a:latin typeface="Helvetica Neue"/>
                <a:ea typeface="+mn-lt"/>
                <a:cs typeface="+mn-lt"/>
              </a:rPr>
              <a:t>Receive personalized performance</a:t>
            </a:r>
            <a:r>
              <a:rPr lang="en-US" sz="1600" b="1" dirty="0">
                <a:solidFill>
                  <a:srgbClr val="FAA519"/>
                </a:solidFill>
                <a:latin typeface="Helvetica Neue"/>
                <a:ea typeface="+mn-lt"/>
                <a:cs typeface="+mn-lt"/>
              </a:rPr>
              <a:t> </a:t>
            </a:r>
            <a:r>
              <a:rPr lang="en-US" sz="1600" dirty="0">
                <a:solidFill>
                  <a:srgbClr val="033A63"/>
                </a:solidFill>
                <a:latin typeface="Helvetica Neue"/>
                <a:ea typeface="+mn-lt"/>
                <a:cs typeface="+mn-lt"/>
              </a:rPr>
              <a:t>summary upon completion</a:t>
            </a:r>
            <a:endParaRPr lang="en-US" sz="1600" dirty="0">
              <a:latin typeface="Helvetica Neue"/>
              <a:ea typeface="+mn-lt"/>
              <a:cs typeface="+mn-lt"/>
            </a:endParaRPr>
          </a:p>
          <a:p>
            <a:endParaRPr lang="en-US" dirty="0"/>
          </a:p>
        </p:txBody>
      </p:sp>
      <p:pic>
        <p:nvPicPr>
          <p:cNvPr id="8" name="Picture 7">
            <a:extLst>
              <a:ext uri="{FF2B5EF4-FFF2-40B4-BE49-F238E27FC236}">
                <a16:creationId xmlns:a16="http://schemas.microsoft.com/office/drawing/2014/main" id="{5A196C16-2DEF-7936-99A0-1E8948D776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736159"/>
            <a:ext cx="5410200" cy="2993448"/>
          </a:xfrm>
          <a:prstGeom prst="roundRect">
            <a:avLst>
              <a:gd name="adj" fmla="val 8594"/>
            </a:avLst>
          </a:prstGeom>
          <a:solidFill>
            <a:srgbClr val="FFFFFF">
              <a:shade val="85000"/>
            </a:srgbClr>
          </a:solidFill>
          <a:ln w="101600">
            <a:solidFill>
              <a:srgbClr val="CCCCCC">
                <a:alpha val="40585"/>
              </a:srgbClr>
            </a:solidFill>
          </a:ln>
          <a:effectLst>
            <a:reflection blurRad="12700" stA="0" endPos="28000" dist="5000" dir="5400000" sy="-100000" algn="bl" rotWithShape="0"/>
          </a:effectLst>
        </p:spPr>
      </p:pic>
      <p:sp>
        <p:nvSpPr>
          <p:cNvPr id="9" name="object 8">
            <a:extLst>
              <a:ext uri="{FF2B5EF4-FFF2-40B4-BE49-F238E27FC236}">
                <a16:creationId xmlns:a16="http://schemas.microsoft.com/office/drawing/2014/main" id="{A69EA828-F73C-6741-ECA1-91874A135BC5}"/>
              </a:ext>
            </a:extLst>
          </p:cNvPr>
          <p:cNvSpPr/>
          <p:nvPr/>
        </p:nvSpPr>
        <p:spPr>
          <a:xfrm>
            <a:off x="8662670" y="4148470"/>
            <a:ext cx="1624331" cy="368298"/>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167"/>
          </a:p>
        </p:txBody>
      </p:sp>
      <p:sp>
        <p:nvSpPr>
          <p:cNvPr id="10" name="object 9">
            <a:extLst>
              <a:ext uri="{FF2B5EF4-FFF2-40B4-BE49-F238E27FC236}">
                <a16:creationId xmlns:a16="http://schemas.microsoft.com/office/drawing/2014/main" id="{6C2C9709-33E7-822F-6E8E-54B4F2A9677C}"/>
              </a:ext>
            </a:extLst>
          </p:cNvPr>
          <p:cNvSpPr/>
          <p:nvPr/>
        </p:nvSpPr>
        <p:spPr>
          <a:xfrm>
            <a:off x="7760971" y="4148471"/>
            <a:ext cx="821689" cy="384809"/>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167"/>
          </a:p>
        </p:txBody>
      </p:sp>
      <p:sp>
        <p:nvSpPr>
          <p:cNvPr id="11" name="object 14">
            <a:extLst>
              <a:ext uri="{FF2B5EF4-FFF2-40B4-BE49-F238E27FC236}">
                <a16:creationId xmlns:a16="http://schemas.microsoft.com/office/drawing/2014/main" id="{BDE1AAE5-4E75-B9D4-F42E-A45EB6A93CD8}"/>
              </a:ext>
            </a:extLst>
          </p:cNvPr>
          <p:cNvSpPr/>
          <p:nvPr/>
        </p:nvSpPr>
        <p:spPr>
          <a:xfrm>
            <a:off x="6372860" y="2014870"/>
            <a:ext cx="760731" cy="762000"/>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167"/>
          </a:p>
        </p:txBody>
      </p:sp>
      <p:sp>
        <p:nvSpPr>
          <p:cNvPr id="12" name="object 15">
            <a:extLst>
              <a:ext uri="{FF2B5EF4-FFF2-40B4-BE49-F238E27FC236}">
                <a16:creationId xmlns:a16="http://schemas.microsoft.com/office/drawing/2014/main" id="{85F9ADB2-ED34-F02B-77ED-C2705373E1F2}"/>
              </a:ext>
            </a:extLst>
          </p:cNvPr>
          <p:cNvSpPr/>
          <p:nvPr/>
        </p:nvSpPr>
        <p:spPr>
          <a:xfrm>
            <a:off x="4822190" y="1791350"/>
            <a:ext cx="1131571" cy="685800"/>
          </a:xfrm>
          <a:prstGeom prst="rect">
            <a:avLst/>
          </a:prstGeom>
          <a:blipFill>
            <a:blip r:embed="rId7"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167"/>
          </a:p>
        </p:txBody>
      </p:sp>
      <p:sp>
        <p:nvSpPr>
          <p:cNvPr id="13" name="object 16">
            <a:extLst>
              <a:ext uri="{FF2B5EF4-FFF2-40B4-BE49-F238E27FC236}">
                <a16:creationId xmlns:a16="http://schemas.microsoft.com/office/drawing/2014/main" id="{8C295518-7AB5-F2C8-AD75-D6137E16C317}"/>
              </a:ext>
            </a:extLst>
          </p:cNvPr>
          <p:cNvSpPr/>
          <p:nvPr/>
        </p:nvSpPr>
        <p:spPr>
          <a:xfrm>
            <a:off x="4766311" y="2322210"/>
            <a:ext cx="1130300" cy="685800"/>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167"/>
          </a:p>
        </p:txBody>
      </p:sp>
      <p:sp>
        <p:nvSpPr>
          <p:cNvPr id="14" name="object 17">
            <a:extLst>
              <a:ext uri="{FF2B5EF4-FFF2-40B4-BE49-F238E27FC236}">
                <a16:creationId xmlns:a16="http://schemas.microsoft.com/office/drawing/2014/main" id="{F109E958-80ED-E05D-60F5-E6B7E9A83149}"/>
              </a:ext>
            </a:extLst>
          </p:cNvPr>
          <p:cNvSpPr txBox="1"/>
          <p:nvPr/>
        </p:nvSpPr>
        <p:spPr>
          <a:xfrm>
            <a:off x="4889750" y="1842221"/>
            <a:ext cx="1601153" cy="999612"/>
          </a:xfrm>
          <a:prstGeom prst="rect">
            <a:avLst/>
          </a:prstGeom>
        </p:spPr>
        <p:txBody>
          <a:bodyPr vert="horz" wrap="square" lIns="0" tIns="10584" rIns="0" bIns="0" rtlCol="0">
            <a:spAutoFit/>
          </a:bodyPr>
          <a:lstStyle/>
          <a:p>
            <a:pPr marL="111651" marR="663548" indent="-46036">
              <a:lnSpc>
                <a:spcPct val="100600"/>
              </a:lnSpc>
              <a:spcBef>
                <a:spcPts val="84"/>
              </a:spcBef>
            </a:pPr>
            <a:r>
              <a:rPr sz="1458" b="1" dirty="0"/>
              <a:t>Dial</a:t>
            </a:r>
            <a:r>
              <a:rPr sz="1458" b="1" spc="4" dirty="0"/>
              <a:t>o</a:t>
            </a:r>
            <a:r>
              <a:rPr sz="1458" b="1" dirty="0"/>
              <a:t>g</a:t>
            </a:r>
            <a:r>
              <a:rPr sz="1458" b="1" spc="-4" dirty="0"/>
              <a:t>u</a:t>
            </a:r>
            <a:r>
              <a:rPr sz="1458" b="1" dirty="0"/>
              <a:t>e  Options</a:t>
            </a:r>
          </a:p>
          <a:p>
            <a:pPr marL="37040" marR="4233" indent="-26986">
              <a:lnSpc>
                <a:spcPct val="100600"/>
              </a:lnSpc>
              <a:spcBef>
                <a:spcPts val="658"/>
              </a:spcBef>
              <a:tabLst>
                <a:tab pos="926005" algn="l"/>
                <a:tab pos="1462557" algn="l"/>
              </a:tabLst>
            </a:pPr>
            <a:r>
              <a:rPr sz="1458" b="1" dirty="0"/>
              <a:t>Undo</a:t>
            </a:r>
            <a:r>
              <a:rPr sz="1458" b="1" spc="-84" dirty="0"/>
              <a:t> </a:t>
            </a:r>
            <a:r>
              <a:rPr sz="1458" b="1" dirty="0"/>
              <a:t>last 	</a:t>
            </a:r>
            <a:r>
              <a:rPr sz="1458" b="1" u="heavy" dirty="0">
                <a:uFill>
                  <a:solidFill>
                    <a:srgbClr val="76AF43"/>
                  </a:solidFill>
                </a:uFill>
              </a:rPr>
              <a:t> 	</a:t>
            </a:r>
            <a:r>
              <a:rPr sz="1458" b="1" dirty="0"/>
              <a:t> selection</a:t>
            </a:r>
          </a:p>
        </p:txBody>
      </p:sp>
      <p:sp>
        <p:nvSpPr>
          <p:cNvPr id="15" name="object 19">
            <a:extLst>
              <a:ext uri="{FF2B5EF4-FFF2-40B4-BE49-F238E27FC236}">
                <a16:creationId xmlns:a16="http://schemas.microsoft.com/office/drawing/2014/main" id="{4329FB5B-066E-918E-31CE-F8655FC184A5}"/>
              </a:ext>
            </a:extLst>
          </p:cNvPr>
          <p:cNvSpPr txBox="1"/>
          <p:nvPr/>
        </p:nvSpPr>
        <p:spPr>
          <a:xfrm>
            <a:off x="6328283" y="4918658"/>
            <a:ext cx="1036111" cy="456643"/>
          </a:xfrm>
          <a:prstGeom prst="rect">
            <a:avLst/>
          </a:prstGeom>
        </p:spPr>
        <p:txBody>
          <a:bodyPr vert="horz" wrap="square" lIns="0" tIns="10584" rIns="0" bIns="0" rtlCol="0">
            <a:spAutoFit/>
          </a:bodyPr>
          <a:lstStyle/>
          <a:p>
            <a:pPr marL="10584" marR="4233" indent="14817">
              <a:lnSpc>
                <a:spcPct val="100600"/>
              </a:lnSpc>
              <a:spcBef>
                <a:spcPts val="84"/>
              </a:spcBef>
            </a:pPr>
            <a:r>
              <a:rPr sz="1458" b="1"/>
              <a:t>Coachin</a:t>
            </a:r>
            <a:r>
              <a:rPr lang="en-US" sz="1458" b="1"/>
              <a:t>g  Fee</a:t>
            </a:r>
            <a:r>
              <a:rPr lang="en-US" sz="1458" b="1" spc="4"/>
              <a:t>d</a:t>
            </a:r>
            <a:r>
              <a:rPr lang="en-US" sz="1458" b="1"/>
              <a:t>b</a:t>
            </a:r>
            <a:r>
              <a:rPr lang="en-US" sz="1458" b="1" spc="-4"/>
              <a:t>ac</a:t>
            </a:r>
            <a:r>
              <a:rPr lang="en-US" sz="1458" b="1"/>
              <a:t>k</a:t>
            </a:r>
            <a:endParaRPr sz="1458" b="1"/>
          </a:p>
        </p:txBody>
      </p:sp>
      <p:sp>
        <p:nvSpPr>
          <p:cNvPr id="16" name="object 21">
            <a:extLst>
              <a:ext uri="{FF2B5EF4-FFF2-40B4-BE49-F238E27FC236}">
                <a16:creationId xmlns:a16="http://schemas.microsoft.com/office/drawing/2014/main" id="{F2F3FBF8-276F-FEB8-C32B-CFE6B5324355}"/>
              </a:ext>
            </a:extLst>
          </p:cNvPr>
          <p:cNvSpPr txBox="1"/>
          <p:nvPr/>
        </p:nvSpPr>
        <p:spPr>
          <a:xfrm>
            <a:off x="10418108" y="4918658"/>
            <a:ext cx="1187343" cy="456643"/>
          </a:xfrm>
          <a:prstGeom prst="rect">
            <a:avLst/>
          </a:prstGeom>
        </p:spPr>
        <p:txBody>
          <a:bodyPr vert="horz" wrap="square" lIns="0" tIns="10584" rIns="0" bIns="0" rtlCol="0">
            <a:spAutoFit/>
          </a:bodyPr>
          <a:lstStyle/>
          <a:p>
            <a:pPr marL="300025" marR="4233" indent="-289973">
              <a:lnSpc>
                <a:spcPct val="100600"/>
              </a:lnSpc>
              <a:spcBef>
                <a:spcPts val="84"/>
              </a:spcBef>
            </a:pPr>
            <a:r>
              <a:rPr sz="1458" b="1"/>
              <a:t>Enga</a:t>
            </a:r>
            <a:r>
              <a:rPr sz="1458" b="1" spc="4"/>
              <a:t>g</a:t>
            </a:r>
            <a:r>
              <a:rPr sz="1458" b="1" spc="-4"/>
              <a:t>e</a:t>
            </a:r>
            <a:r>
              <a:rPr sz="1458" b="1"/>
              <a:t>m</a:t>
            </a:r>
            <a:r>
              <a:rPr sz="1458" b="1" spc="-4"/>
              <a:t>e</a:t>
            </a:r>
            <a:r>
              <a:rPr sz="1458" b="1"/>
              <a:t>nt  Meter</a:t>
            </a:r>
          </a:p>
        </p:txBody>
      </p:sp>
      <p:sp>
        <p:nvSpPr>
          <p:cNvPr id="17" name="object 22">
            <a:extLst>
              <a:ext uri="{FF2B5EF4-FFF2-40B4-BE49-F238E27FC236}">
                <a16:creationId xmlns:a16="http://schemas.microsoft.com/office/drawing/2014/main" id="{7C6DE3B5-4428-0DD1-0236-EB317C0D724E}"/>
              </a:ext>
            </a:extLst>
          </p:cNvPr>
          <p:cNvSpPr/>
          <p:nvPr/>
        </p:nvSpPr>
        <p:spPr>
          <a:xfrm>
            <a:off x="6285230" y="1958991"/>
            <a:ext cx="937258" cy="502918"/>
          </a:xfrm>
          <a:prstGeom prst="rect">
            <a:avLst/>
          </a:prstGeom>
          <a:blipFill>
            <a:blip r:embed="rId9"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167"/>
          </a:p>
        </p:txBody>
      </p:sp>
      <p:sp>
        <p:nvSpPr>
          <p:cNvPr id="18" name="object 23">
            <a:extLst>
              <a:ext uri="{FF2B5EF4-FFF2-40B4-BE49-F238E27FC236}">
                <a16:creationId xmlns:a16="http://schemas.microsoft.com/office/drawing/2014/main" id="{0DF25561-5F1B-5ABB-B44C-F221C7B24B2C}"/>
              </a:ext>
            </a:extLst>
          </p:cNvPr>
          <p:cNvSpPr/>
          <p:nvPr/>
        </p:nvSpPr>
        <p:spPr>
          <a:xfrm>
            <a:off x="6329045" y="1983756"/>
            <a:ext cx="849842" cy="415396"/>
          </a:xfrm>
          <a:custGeom>
            <a:avLst/>
            <a:gdLst/>
            <a:ahLst/>
            <a:cxnLst/>
            <a:rect l="l" t="t" r="r" b="b"/>
            <a:pathLst>
              <a:path w="1019809" h="498475">
                <a:moveTo>
                  <a:pt x="0" y="83058"/>
                </a:moveTo>
                <a:lnTo>
                  <a:pt x="6530" y="50738"/>
                </a:lnTo>
                <a:lnTo>
                  <a:pt x="24336" y="24336"/>
                </a:lnTo>
                <a:lnTo>
                  <a:pt x="50738" y="6530"/>
                </a:lnTo>
                <a:lnTo>
                  <a:pt x="83057" y="0"/>
                </a:lnTo>
                <a:lnTo>
                  <a:pt x="936498" y="0"/>
                </a:lnTo>
                <a:lnTo>
                  <a:pt x="968817" y="6530"/>
                </a:lnTo>
                <a:lnTo>
                  <a:pt x="995219" y="24336"/>
                </a:lnTo>
                <a:lnTo>
                  <a:pt x="1013025" y="50738"/>
                </a:lnTo>
                <a:lnTo>
                  <a:pt x="1019555" y="83058"/>
                </a:lnTo>
                <a:lnTo>
                  <a:pt x="1019555" y="415289"/>
                </a:lnTo>
                <a:lnTo>
                  <a:pt x="1013025" y="447609"/>
                </a:lnTo>
                <a:lnTo>
                  <a:pt x="995219" y="474011"/>
                </a:lnTo>
                <a:lnTo>
                  <a:pt x="968817" y="491817"/>
                </a:lnTo>
                <a:lnTo>
                  <a:pt x="936498" y="498348"/>
                </a:lnTo>
                <a:lnTo>
                  <a:pt x="83057" y="498348"/>
                </a:lnTo>
                <a:lnTo>
                  <a:pt x="50738" y="491817"/>
                </a:lnTo>
                <a:lnTo>
                  <a:pt x="24336" y="474011"/>
                </a:lnTo>
                <a:lnTo>
                  <a:pt x="6530" y="447609"/>
                </a:lnTo>
                <a:lnTo>
                  <a:pt x="0" y="415289"/>
                </a:lnTo>
                <a:lnTo>
                  <a:pt x="0" y="83058"/>
                </a:lnTo>
                <a:close/>
              </a:path>
            </a:pathLst>
          </a:custGeom>
          <a:ln w="19811">
            <a:solidFill>
              <a:srgbClr val="F79546"/>
            </a:solidFill>
          </a:ln>
        </p:spPr>
        <p:txBody>
          <a:bodyPr wrap="square" lIns="0" tIns="0" rIns="0" bIns="0" rtlCol="0"/>
          <a:lstStyle/>
          <a:p>
            <a:endParaRPr sz="1167"/>
          </a:p>
        </p:txBody>
      </p:sp>
      <p:sp>
        <p:nvSpPr>
          <p:cNvPr id="19" name="object 24">
            <a:extLst>
              <a:ext uri="{FF2B5EF4-FFF2-40B4-BE49-F238E27FC236}">
                <a16:creationId xmlns:a16="http://schemas.microsoft.com/office/drawing/2014/main" id="{5237F492-19EB-EEA0-AF07-FC800052B06C}"/>
              </a:ext>
            </a:extLst>
          </p:cNvPr>
          <p:cNvSpPr/>
          <p:nvPr/>
        </p:nvSpPr>
        <p:spPr>
          <a:xfrm>
            <a:off x="5808980" y="2134250"/>
            <a:ext cx="567691" cy="87629"/>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167"/>
          </a:p>
        </p:txBody>
      </p:sp>
      <p:sp>
        <p:nvSpPr>
          <p:cNvPr id="20" name="object 25">
            <a:extLst>
              <a:ext uri="{FF2B5EF4-FFF2-40B4-BE49-F238E27FC236}">
                <a16:creationId xmlns:a16="http://schemas.microsoft.com/office/drawing/2014/main" id="{1D2DC47E-794D-D8EA-B984-FAEECF4D8006}"/>
              </a:ext>
            </a:extLst>
          </p:cNvPr>
          <p:cNvSpPr/>
          <p:nvPr/>
        </p:nvSpPr>
        <p:spPr>
          <a:xfrm>
            <a:off x="5852796" y="2161554"/>
            <a:ext cx="487892" cy="0"/>
          </a:xfrm>
          <a:custGeom>
            <a:avLst/>
            <a:gdLst/>
            <a:ahLst/>
            <a:cxnLst/>
            <a:rect l="l" t="t" r="r" b="b"/>
            <a:pathLst>
              <a:path w="585470">
                <a:moveTo>
                  <a:pt x="585215" y="0"/>
                </a:moveTo>
                <a:lnTo>
                  <a:pt x="0" y="0"/>
                </a:lnTo>
              </a:path>
            </a:pathLst>
          </a:custGeom>
          <a:ln w="19812">
            <a:solidFill>
              <a:srgbClr val="F79546"/>
            </a:solidFill>
          </a:ln>
        </p:spPr>
        <p:txBody>
          <a:bodyPr wrap="square" lIns="0" tIns="0" rIns="0" bIns="0" rtlCol="0"/>
          <a:lstStyle/>
          <a:p>
            <a:endParaRPr sz="1167"/>
          </a:p>
        </p:txBody>
      </p:sp>
      <p:sp>
        <p:nvSpPr>
          <p:cNvPr id="21" name="object 26">
            <a:extLst>
              <a:ext uri="{FF2B5EF4-FFF2-40B4-BE49-F238E27FC236}">
                <a16:creationId xmlns:a16="http://schemas.microsoft.com/office/drawing/2014/main" id="{EE6463D4-AEF3-0795-0301-B0033F6F0C9A}"/>
              </a:ext>
            </a:extLst>
          </p:cNvPr>
          <p:cNvSpPr/>
          <p:nvPr/>
        </p:nvSpPr>
        <p:spPr>
          <a:xfrm>
            <a:off x="5726432" y="2084721"/>
            <a:ext cx="185418" cy="185418"/>
          </a:xfrm>
          <a:prstGeom prst="rect">
            <a:avLst/>
          </a:prstGeom>
          <a:blipFill>
            <a:blip r:embed="rId11"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167"/>
          </a:p>
        </p:txBody>
      </p:sp>
      <p:sp>
        <p:nvSpPr>
          <p:cNvPr id="22" name="object 27">
            <a:extLst>
              <a:ext uri="{FF2B5EF4-FFF2-40B4-BE49-F238E27FC236}">
                <a16:creationId xmlns:a16="http://schemas.microsoft.com/office/drawing/2014/main" id="{4A234162-E8A3-5CFF-053B-D4B62535139D}"/>
              </a:ext>
            </a:extLst>
          </p:cNvPr>
          <p:cNvSpPr/>
          <p:nvPr/>
        </p:nvSpPr>
        <p:spPr>
          <a:xfrm>
            <a:off x="5761965" y="2100529"/>
            <a:ext cx="114564" cy="114538"/>
          </a:xfrm>
          <a:prstGeom prst="rect">
            <a:avLst/>
          </a:prstGeom>
          <a:blipFill>
            <a:blip r:embed="rId1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167"/>
          </a:p>
        </p:txBody>
      </p:sp>
      <p:sp>
        <p:nvSpPr>
          <p:cNvPr id="23" name="object 28">
            <a:extLst>
              <a:ext uri="{FF2B5EF4-FFF2-40B4-BE49-F238E27FC236}">
                <a16:creationId xmlns:a16="http://schemas.microsoft.com/office/drawing/2014/main" id="{05049095-1FB2-FC71-44AC-B1E8953F5B9E}"/>
              </a:ext>
            </a:extLst>
          </p:cNvPr>
          <p:cNvSpPr/>
          <p:nvPr/>
        </p:nvSpPr>
        <p:spPr>
          <a:xfrm>
            <a:off x="5725162" y="2511441"/>
            <a:ext cx="186689" cy="185418"/>
          </a:xfrm>
          <a:prstGeom prst="rect">
            <a:avLst/>
          </a:prstGeom>
          <a:blipFill>
            <a:blip r:embed="rId1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167"/>
          </a:p>
        </p:txBody>
      </p:sp>
      <p:sp>
        <p:nvSpPr>
          <p:cNvPr id="24" name="object 29">
            <a:extLst>
              <a:ext uri="{FF2B5EF4-FFF2-40B4-BE49-F238E27FC236}">
                <a16:creationId xmlns:a16="http://schemas.microsoft.com/office/drawing/2014/main" id="{51A4B596-451E-C4D6-246B-AB3A4A4A50C8}"/>
              </a:ext>
            </a:extLst>
          </p:cNvPr>
          <p:cNvSpPr/>
          <p:nvPr/>
        </p:nvSpPr>
        <p:spPr>
          <a:xfrm>
            <a:off x="5760295" y="2538109"/>
            <a:ext cx="115571" cy="114300"/>
          </a:xfrm>
          <a:prstGeom prst="rect">
            <a:avLst/>
          </a:prstGeom>
          <a:blipFill>
            <a:blip r:embed="rId1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167"/>
          </a:p>
        </p:txBody>
      </p:sp>
      <p:sp>
        <p:nvSpPr>
          <p:cNvPr id="25" name="object 30">
            <a:extLst>
              <a:ext uri="{FF2B5EF4-FFF2-40B4-BE49-F238E27FC236}">
                <a16:creationId xmlns:a16="http://schemas.microsoft.com/office/drawing/2014/main" id="{198EDB88-3DDA-93F3-CA79-54170F981FFE}"/>
              </a:ext>
            </a:extLst>
          </p:cNvPr>
          <p:cNvSpPr/>
          <p:nvPr/>
        </p:nvSpPr>
        <p:spPr>
          <a:xfrm>
            <a:off x="6285230" y="2389521"/>
            <a:ext cx="937258" cy="453389"/>
          </a:xfrm>
          <a:prstGeom prst="rect">
            <a:avLst/>
          </a:prstGeom>
          <a:blipFill>
            <a:blip r:embed="rId1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167"/>
          </a:p>
        </p:txBody>
      </p:sp>
      <p:sp>
        <p:nvSpPr>
          <p:cNvPr id="26" name="object 31">
            <a:extLst>
              <a:ext uri="{FF2B5EF4-FFF2-40B4-BE49-F238E27FC236}">
                <a16:creationId xmlns:a16="http://schemas.microsoft.com/office/drawing/2014/main" id="{C66A338B-3E7D-B954-F47F-99C15CC4D284}"/>
              </a:ext>
            </a:extLst>
          </p:cNvPr>
          <p:cNvSpPr/>
          <p:nvPr/>
        </p:nvSpPr>
        <p:spPr>
          <a:xfrm>
            <a:off x="6329045" y="2414284"/>
            <a:ext cx="849842" cy="366184"/>
          </a:xfrm>
          <a:custGeom>
            <a:avLst/>
            <a:gdLst/>
            <a:ahLst/>
            <a:cxnLst/>
            <a:rect l="l" t="t" r="r" b="b"/>
            <a:pathLst>
              <a:path w="1019809" h="439420">
                <a:moveTo>
                  <a:pt x="0" y="73151"/>
                </a:moveTo>
                <a:lnTo>
                  <a:pt x="5750" y="44684"/>
                </a:lnTo>
                <a:lnTo>
                  <a:pt x="21431" y="21431"/>
                </a:lnTo>
                <a:lnTo>
                  <a:pt x="44684" y="5750"/>
                </a:lnTo>
                <a:lnTo>
                  <a:pt x="73151" y="0"/>
                </a:lnTo>
                <a:lnTo>
                  <a:pt x="946403" y="0"/>
                </a:lnTo>
                <a:lnTo>
                  <a:pt x="974871" y="5750"/>
                </a:lnTo>
                <a:lnTo>
                  <a:pt x="998124" y="21431"/>
                </a:lnTo>
                <a:lnTo>
                  <a:pt x="1013805" y="44684"/>
                </a:lnTo>
                <a:lnTo>
                  <a:pt x="1019555" y="73151"/>
                </a:lnTo>
                <a:lnTo>
                  <a:pt x="1019555" y="365760"/>
                </a:lnTo>
                <a:lnTo>
                  <a:pt x="1013805" y="394227"/>
                </a:lnTo>
                <a:lnTo>
                  <a:pt x="998124" y="417480"/>
                </a:lnTo>
                <a:lnTo>
                  <a:pt x="974871" y="433161"/>
                </a:lnTo>
                <a:lnTo>
                  <a:pt x="946403" y="438912"/>
                </a:lnTo>
                <a:lnTo>
                  <a:pt x="73151" y="438912"/>
                </a:lnTo>
                <a:lnTo>
                  <a:pt x="44684" y="433161"/>
                </a:lnTo>
                <a:lnTo>
                  <a:pt x="21431" y="417480"/>
                </a:lnTo>
                <a:lnTo>
                  <a:pt x="5750" y="394227"/>
                </a:lnTo>
                <a:lnTo>
                  <a:pt x="0" y="365760"/>
                </a:lnTo>
                <a:lnTo>
                  <a:pt x="0" y="73151"/>
                </a:lnTo>
                <a:close/>
              </a:path>
            </a:pathLst>
          </a:custGeom>
          <a:ln w="19812">
            <a:solidFill>
              <a:srgbClr val="76AF43"/>
            </a:solidFill>
          </a:ln>
        </p:spPr>
        <p:txBody>
          <a:bodyPr wrap="square" lIns="0" tIns="0" rIns="0" bIns="0" rtlCol="0"/>
          <a:lstStyle/>
          <a:p>
            <a:endParaRPr sz="1167"/>
          </a:p>
        </p:txBody>
      </p:sp>
      <p:sp>
        <p:nvSpPr>
          <p:cNvPr id="27" name="object 33">
            <a:extLst>
              <a:ext uri="{FF2B5EF4-FFF2-40B4-BE49-F238E27FC236}">
                <a16:creationId xmlns:a16="http://schemas.microsoft.com/office/drawing/2014/main" id="{FF430C94-7984-BFEE-B506-2009B01BFB1F}"/>
              </a:ext>
            </a:extLst>
          </p:cNvPr>
          <p:cNvSpPr/>
          <p:nvPr/>
        </p:nvSpPr>
        <p:spPr>
          <a:xfrm>
            <a:off x="7789928" y="4102942"/>
            <a:ext cx="960120" cy="496571"/>
          </a:xfrm>
          <a:prstGeom prst="rect">
            <a:avLst/>
          </a:prstGeom>
          <a:blipFill>
            <a:blip r:embed="rId16"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167"/>
          </a:p>
        </p:txBody>
      </p:sp>
      <p:sp>
        <p:nvSpPr>
          <p:cNvPr id="28" name="object 34">
            <a:extLst>
              <a:ext uri="{FF2B5EF4-FFF2-40B4-BE49-F238E27FC236}">
                <a16:creationId xmlns:a16="http://schemas.microsoft.com/office/drawing/2014/main" id="{356CD2F6-6F08-E129-6D16-C981632F884E}"/>
              </a:ext>
            </a:extLst>
          </p:cNvPr>
          <p:cNvSpPr/>
          <p:nvPr/>
        </p:nvSpPr>
        <p:spPr>
          <a:xfrm>
            <a:off x="7717687" y="4160194"/>
            <a:ext cx="849293" cy="398800"/>
          </a:xfrm>
          <a:custGeom>
            <a:avLst/>
            <a:gdLst/>
            <a:ahLst/>
            <a:cxnLst/>
            <a:rect l="l" t="t" r="r" b="b"/>
            <a:pathLst>
              <a:path w="1047115" h="490854">
                <a:moveTo>
                  <a:pt x="0" y="81787"/>
                </a:moveTo>
                <a:lnTo>
                  <a:pt x="6421" y="49934"/>
                </a:lnTo>
                <a:lnTo>
                  <a:pt x="23939" y="23939"/>
                </a:lnTo>
                <a:lnTo>
                  <a:pt x="49934" y="6421"/>
                </a:lnTo>
                <a:lnTo>
                  <a:pt x="81788" y="0"/>
                </a:lnTo>
                <a:lnTo>
                  <a:pt x="965200" y="0"/>
                </a:lnTo>
                <a:lnTo>
                  <a:pt x="997053" y="6421"/>
                </a:lnTo>
                <a:lnTo>
                  <a:pt x="1023048" y="23939"/>
                </a:lnTo>
                <a:lnTo>
                  <a:pt x="1040566" y="49934"/>
                </a:lnTo>
                <a:lnTo>
                  <a:pt x="1046988" y="81787"/>
                </a:lnTo>
                <a:lnTo>
                  <a:pt x="1046988" y="408939"/>
                </a:lnTo>
                <a:lnTo>
                  <a:pt x="1040566" y="440793"/>
                </a:lnTo>
                <a:lnTo>
                  <a:pt x="1023048" y="466788"/>
                </a:lnTo>
                <a:lnTo>
                  <a:pt x="997053" y="484306"/>
                </a:lnTo>
                <a:lnTo>
                  <a:pt x="965200" y="490727"/>
                </a:lnTo>
                <a:lnTo>
                  <a:pt x="81788" y="490727"/>
                </a:lnTo>
                <a:lnTo>
                  <a:pt x="49934" y="484306"/>
                </a:lnTo>
                <a:lnTo>
                  <a:pt x="23939" y="466788"/>
                </a:lnTo>
                <a:lnTo>
                  <a:pt x="6421" y="440793"/>
                </a:lnTo>
                <a:lnTo>
                  <a:pt x="0" y="408939"/>
                </a:lnTo>
                <a:lnTo>
                  <a:pt x="0" y="81787"/>
                </a:lnTo>
                <a:close/>
              </a:path>
            </a:pathLst>
          </a:custGeom>
          <a:ln w="19811">
            <a:solidFill>
              <a:srgbClr val="0D93B9"/>
            </a:solidFill>
          </a:ln>
        </p:spPr>
        <p:txBody>
          <a:bodyPr wrap="square" lIns="0" tIns="0" rIns="0" bIns="0" rtlCol="0"/>
          <a:lstStyle/>
          <a:p>
            <a:endParaRPr sz="1167"/>
          </a:p>
        </p:txBody>
      </p:sp>
      <p:sp>
        <p:nvSpPr>
          <p:cNvPr id="29" name="object 35">
            <a:extLst>
              <a:ext uri="{FF2B5EF4-FFF2-40B4-BE49-F238E27FC236}">
                <a16:creationId xmlns:a16="http://schemas.microsoft.com/office/drawing/2014/main" id="{02ED1700-F6D3-53D9-4D2F-22D210C6895D}"/>
              </a:ext>
            </a:extLst>
          </p:cNvPr>
          <p:cNvSpPr/>
          <p:nvPr/>
        </p:nvSpPr>
        <p:spPr>
          <a:xfrm>
            <a:off x="7479031" y="4835541"/>
            <a:ext cx="186689" cy="185418"/>
          </a:xfrm>
          <a:prstGeom prst="rect">
            <a:avLst/>
          </a:prstGeom>
          <a:blipFill>
            <a:blip r:embed="rId1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167"/>
          </a:p>
        </p:txBody>
      </p:sp>
      <p:sp>
        <p:nvSpPr>
          <p:cNvPr id="30" name="object 36">
            <a:extLst>
              <a:ext uri="{FF2B5EF4-FFF2-40B4-BE49-F238E27FC236}">
                <a16:creationId xmlns:a16="http://schemas.microsoft.com/office/drawing/2014/main" id="{ED7DD808-626A-E46D-3387-6CCBDCDF5414}"/>
              </a:ext>
            </a:extLst>
          </p:cNvPr>
          <p:cNvSpPr/>
          <p:nvPr/>
        </p:nvSpPr>
        <p:spPr>
          <a:xfrm>
            <a:off x="7514591" y="4852051"/>
            <a:ext cx="115569" cy="114298"/>
          </a:xfrm>
          <a:prstGeom prst="rect">
            <a:avLst/>
          </a:prstGeom>
          <a:blipFill>
            <a:blip r:embed="rId17"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167"/>
          </a:p>
        </p:txBody>
      </p:sp>
      <p:sp>
        <p:nvSpPr>
          <p:cNvPr id="31" name="object 37">
            <a:extLst>
              <a:ext uri="{FF2B5EF4-FFF2-40B4-BE49-F238E27FC236}">
                <a16:creationId xmlns:a16="http://schemas.microsoft.com/office/drawing/2014/main" id="{8087FE12-4CF8-ED33-84B2-C09572D279DF}"/>
              </a:ext>
            </a:extLst>
          </p:cNvPr>
          <p:cNvSpPr/>
          <p:nvPr/>
        </p:nvSpPr>
        <p:spPr>
          <a:xfrm>
            <a:off x="7531100" y="4516769"/>
            <a:ext cx="452118" cy="441962"/>
          </a:xfrm>
          <a:prstGeom prst="rect">
            <a:avLst/>
          </a:prstGeom>
          <a:blipFill>
            <a:blip r:embed="rId18"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167"/>
          </a:p>
        </p:txBody>
      </p:sp>
      <p:sp>
        <p:nvSpPr>
          <p:cNvPr id="32" name="object 38">
            <a:extLst>
              <a:ext uri="{FF2B5EF4-FFF2-40B4-BE49-F238E27FC236}">
                <a16:creationId xmlns:a16="http://schemas.microsoft.com/office/drawing/2014/main" id="{E52BF92F-396E-7B2A-E802-FA1B4171A903}"/>
              </a:ext>
            </a:extLst>
          </p:cNvPr>
          <p:cNvSpPr/>
          <p:nvPr/>
        </p:nvSpPr>
        <p:spPr>
          <a:xfrm>
            <a:off x="7572375" y="4568839"/>
            <a:ext cx="290831" cy="332318"/>
          </a:xfrm>
          <a:custGeom>
            <a:avLst/>
            <a:gdLst/>
            <a:ahLst/>
            <a:cxnLst/>
            <a:rect l="l" t="t" r="r" b="b"/>
            <a:pathLst>
              <a:path w="349250" h="334009">
                <a:moveTo>
                  <a:pt x="0" y="333628"/>
                </a:moveTo>
                <a:lnTo>
                  <a:pt x="348869" y="0"/>
                </a:lnTo>
              </a:path>
            </a:pathLst>
          </a:custGeom>
          <a:ln w="19812">
            <a:solidFill>
              <a:srgbClr val="0D93B9"/>
            </a:solidFill>
          </a:ln>
        </p:spPr>
        <p:txBody>
          <a:bodyPr wrap="square" lIns="0" tIns="0" rIns="0" bIns="0" rtlCol="0"/>
          <a:lstStyle/>
          <a:p>
            <a:endParaRPr sz="1167"/>
          </a:p>
        </p:txBody>
      </p:sp>
      <p:sp>
        <p:nvSpPr>
          <p:cNvPr id="33" name="object 39">
            <a:extLst>
              <a:ext uri="{FF2B5EF4-FFF2-40B4-BE49-F238E27FC236}">
                <a16:creationId xmlns:a16="http://schemas.microsoft.com/office/drawing/2014/main" id="{D4A4886C-4C59-67B0-A737-17CF90A888E8}"/>
              </a:ext>
            </a:extLst>
          </p:cNvPr>
          <p:cNvSpPr/>
          <p:nvPr/>
        </p:nvSpPr>
        <p:spPr>
          <a:xfrm>
            <a:off x="8619491" y="4124339"/>
            <a:ext cx="1764029" cy="472440"/>
          </a:xfrm>
          <a:prstGeom prst="rect">
            <a:avLst/>
          </a:prstGeom>
          <a:blipFill>
            <a:blip r:embed="rId19"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167"/>
          </a:p>
        </p:txBody>
      </p:sp>
      <p:sp>
        <p:nvSpPr>
          <p:cNvPr id="34" name="object 40">
            <a:extLst>
              <a:ext uri="{FF2B5EF4-FFF2-40B4-BE49-F238E27FC236}">
                <a16:creationId xmlns:a16="http://schemas.microsoft.com/office/drawing/2014/main" id="{2BBF631B-71FD-2B9E-BA98-AA463DA59B0B}"/>
              </a:ext>
            </a:extLst>
          </p:cNvPr>
          <p:cNvSpPr/>
          <p:nvPr/>
        </p:nvSpPr>
        <p:spPr>
          <a:xfrm>
            <a:off x="8654901" y="4148241"/>
            <a:ext cx="1676400" cy="385233"/>
          </a:xfrm>
          <a:custGeom>
            <a:avLst/>
            <a:gdLst/>
            <a:ahLst/>
            <a:cxnLst/>
            <a:rect l="l" t="t" r="r" b="b"/>
            <a:pathLst>
              <a:path w="2011679" h="462279">
                <a:moveTo>
                  <a:pt x="0" y="76961"/>
                </a:moveTo>
                <a:lnTo>
                  <a:pt x="6042" y="46988"/>
                </a:lnTo>
                <a:lnTo>
                  <a:pt x="22526" y="22526"/>
                </a:lnTo>
                <a:lnTo>
                  <a:pt x="46988" y="6042"/>
                </a:lnTo>
                <a:lnTo>
                  <a:pt x="76962" y="0"/>
                </a:lnTo>
                <a:lnTo>
                  <a:pt x="1934718" y="0"/>
                </a:lnTo>
                <a:lnTo>
                  <a:pt x="1964691" y="6042"/>
                </a:lnTo>
                <a:lnTo>
                  <a:pt x="1989153" y="22526"/>
                </a:lnTo>
                <a:lnTo>
                  <a:pt x="2005637" y="46988"/>
                </a:lnTo>
                <a:lnTo>
                  <a:pt x="2011679" y="76961"/>
                </a:lnTo>
                <a:lnTo>
                  <a:pt x="2011679" y="384809"/>
                </a:lnTo>
                <a:lnTo>
                  <a:pt x="2005637" y="414783"/>
                </a:lnTo>
                <a:lnTo>
                  <a:pt x="1989153" y="439245"/>
                </a:lnTo>
                <a:lnTo>
                  <a:pt x="1964691" y="455729"/>
                </a:lnTo>
                <a:lnTo>
                  <a:pt x="1934718" y="461771"/>
                </a:lnTo>
                <a:lnTo>
                  <a:pt x="76962" y="461771"/>
                </a:lnTo>
                <a:lnTo>
                  <a:pt x="46988" y="455729"/>
                </a:lnTo>
                <a:lnTo>
                  <a:pt x="22526" y="439245"/>
                </a:lnTo>
                <a:lnTo>
                  <a:pt x="6042" y="414783"/>
                </a:lnTo>
                <a:lnTo>
                  <a:pt x="0" y="384809"/>
                </a:lnTo>
                <a:lnTo>
                  <a:pt x="0" y="76961"/>
                </a:lnTo>
                <a:close/>
              </a:path>
            </a:pathLst>
          </a:custGeom>
          <a:ln w="19812">
            <a:solidFill>
              <a:srgbClr val="76AF43"/>
            </a:solidFill>
          </a:ln>
        </p:spPr>
        <p:txBody>
          <a:bodyPr wrap="square" lIns="0" tIns="0" rIns="0" bIns="0" rtlCol="0"/>
          <a:lstStyle/>
          <a:p>
            <a:endParaRPr sz="1167"/>
          </a:p>
        </p:txBody>
      </p:sp>
      <p:sp>
        <p:nvSpPr>
          <p:cNvPr id="35" name="object 41">
            <a:extLst>
              <a:ext uri="{FF2B5EF4-FFF2-40B4-BE49-F238E27FC236}">
                <a16:creationId xmlns:a16="http://schemas.microsoft.com/office/drawing/2014/main" id="{6F9B32C2-9812-532F-DCE9-DED522876E1A}"/>
              </a:ext>
            </a:extLst>
          </p:cNvPr>
          <p:cNvSpPr/>
          <p:nvPr/>
        </p:nvSpPr>
        <p:spPr>
          <a:xfrm>
            <a:off x="10431779" y="4829188"/>
            <a:ext cx="185418" cy="186691"/>
          </a:xfrm>
          <a:prstGeom prst="rect">
            <a:avLst/>
          </a:prstGeom>
          <a:blipFill>
            <a:blip r:embed="rId20"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167"/>
          </a:p>
        </p:txBody>
      </p:sp>
      <p:sp>
        <p:nvSpPr>
          <p:cNvPr id="36" name="object 42">
            <a:extLst>
              <a:ext uri="{FF2B5EF4-FFF2-40B4-BE49-F238E27FC236}">
                <a16:creationId xmlns:a16="http://schemas.microsoft.com/office/drawing/2014/main" id="{31E4C925-A999-727C-CDE7-DDCD631B4686}"/>
              </a:ext>
            </a:extLst>
          </p:cNvPr>
          <p:cNvSpPr/>
          <p:nvPr/>
        </p:nvSpPr>
        <p:spPr>
          <a:xfrm>
            <a:off x="10417812" y="4809313"/>
            <a:ext cx="114298" cy="115569"/>
          </a:xfrm>
          <a:prstGeom prst="rect">
            <a:avLst/>
          </a:prstGeom>
          <a:blipFill>
            <a:blip r:embed="rId21"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167"/>
          </a:p>
        </p:txBody>
      </p:sp>
      <p:sp>
        <p:nvSpPr>
          <p:cNvPr id="37" name="object 43">
            <a:extLst>
              <a:ext uri="{FF2B5EF4-FFF2-40B4-BE49-F238E27FC236}">
                <a16:creationId xmlns:a16="http://schemas.microsoft.com/office/drawing/2014/main" id="{2CA2EF98-9E7F-830B-AC98-2DF531E54CE3}"/>
              </a:ext>
            </a:extLst>
          </p:cNvPr>
          <p:cNvSpPr/>
          <p:nvPr/>
        </p:nvSpPr>
        <p:spPr>
          <a:xfrm>
            <a:off x="10099040" y="4491812"/>
            <a:ext cx="427989" cy="391160"/>
          </a:xfrm>
          <a:prstGeom prst="rect">
            <a:avLst/>
          </a:prstGeom>
          <a:blipFill>
            <a:blip r:embed="rId2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167"/>
          </a:p>
        </p:txBody>
      </p:sp>
      <p:sp>
        <p:nvSpPr>
          <p:cNvPr id="38" name="object 44">
            <a:extLst>
              <a:ext uri="{FF2B5EF4-FFF2-40B4-BE49-F238E27FC236}">
                <a16:creationId xmlns:a16="http://schemas.microsoft.com/office/drawing/2014/main" id="{E6B73419-DBE8-7B4E-F678-95D6B3BA9CD2}"/>
              </a:ext>
            </a:extLst>
          </p:cNvPr>
          <p:cNvSpPr/>
          <p:nvPr/>
        </p:nvSpPr>
        <p:spPr>
          <a:xfrm>
            <a:off x="10140316" y="4533915"/>
            <a:ext cx="343429" cy="305858"/>
          </a:xfrm>
          <a:custGeom>
            <a:avLst/>
            <a:gdLst/>
            <a:ahLst/>
            <a:cxnLst/>
            <a:rect l="l" t="t" r="r" b="b"/>
            <a:pathLst>
              <a:path w="412115" h="367029">
                <a:moveTo>
                  <a:pt x="0" y="0"/>
                </a:moveTo>
                <a:lnTo>
                  <a:pt x="411733" y="366902"/>
                </a:lnTo>
              </a:path>
            </a:pathLst>
          </a:custGeom>
          <a:ln w="19812">
            <a:solidFill>
              <a:srgbClr val="76AF43"/>
            </a:solidFill>
          </a:ln>
        </p:spPr>
        <p:txBody>
          <a:bodyPr wrap="square" lIns="0" tIns="0" rIns="0" bIns="0" rtlCol="0"/>
          <a:lstStyle/>
          <a:p>
            <a:endParaRPr sz="1167"/>
          </a:p>
        </p:txBody>
      </p:sp>
    </p:spTree>
    <p:extLst>
      <p:ext uri="{BB962C8B-B14F-4D97-AF65-F5344CB8AC3E}">
        <p14:creationId xmlns:p14="http://schemas.microsoft.com/office/powerpoint/2010/main" val="307510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Kognito">
      <a:dk1>
        <a:srgbClr val="000000"/>
      </a:dk1>
      <a:lt1>
        <a:srgbClr val="CCCCCC"/>
      </a:lt1>
      <a:dk2>
        <a:srgbClr val="033A63"/>
      </a:dk2>
      <a:lt2>
        <a:srgbClr val="FFFFFF"/>
      </a:lt2>
      <a:accent1>
        <a:srgbClr val="0E93BA"/>
      </a:accent1>
      <a:accent2>
        <a:srgbClr val="E3832B"/>
      </a:accent2>
      <a:accent3>
        <a:srgbClr val="76B043"/>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EA794CEB04AD94CA4A88B8E4FB65D35" ma:contentTypeVersion="16" ma:contentTypeDescription="Create a new document." ma:contentTypeScope="" ma:versionID="33b35d0777e3a4d23d930cd358ef675d">
  <xsd:schema xmlns:xsd="http://www.w3.org/2001/XMLSchema" xmlns:xs="http://www.w3.org/2001/XMLSchema" xmlns:p="http://schemas.microsoft.com/office/2006/metadata/properties" xmlns:ns2="3a644f29-ce98-4cae-91c0-db9cdd51730e" xmlns:ns3="6ff2061c-1dc7-4008-acb8-f4579147b0ba" targetNamespace="http://schemas.microsoft.com/office/2006/metadata/properties" ma:root="true" ma:fieldsID="eee8e9fe405283475e310ad5dd3fc314" ns2:_="" ns3:_="">
    <xsd:import namespace="3a644f29-ce98-4cae-91c0-db9cdd51730e"/>
    <xsd:import namespace="6ff2061c-1dc7-4008-acb8-f4579147b0b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644f29-ce98-4cae-91c0-db9cdd5173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8afafd8-9f7e-41ef-9757-3264a724b32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ff2061c-1dc7-4008-acb8-f4579147b0b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4ec2176-d88c-4f28-be3e-3865b80c578d}" ma:internalName="TaxCatchAll" ma:showField="CatchAllData" ma:web="6ff2061c-1dc7-4008-acb8-f4579147b0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6ff2061c-1dc7-4008-acb8-f4579147b0ba">
      <UserInfo>
        <DisplayName>Deborah Serri</DisplayName>
        <AccountId>90</AccountId>
        <AccountType/>
      </UserInfo>
      <UserInfo>
        <DisplayName>Nadia Stamp</DisplayName>
        <AccountId>284</AccountId>
        <AccountType/>
      </UserInfo>
      <UserInfo>
        <DisplayName>Kathleen Luz</DisplayName>
        <AccountId>32</AccountId>
        <AccountType/>
      </UserInfo>
      <UserInfo>
        <DisplayName>Merideth Tumasz</DisplayName>
        <AccountId>233</AccountId>
        <AccountType/>
      </UserInfo>
      <UserInfo>
        <DisplayName>Jennifer Scherzay</DisplayName>
        <AccountId>181</AccountId>
        <AccountType/>
      </UserInfo>
      <UserInfo>
        <DisplayName>Erin Cummings</DisplayName>
        <AccountId>312</AccountId>
        <AccountType/>
      </UserInfo>
      <UserInfo>
        <DisplayName>Alyssa Belanger</DisplayName>
        <AccountId>137</AccountId>
        <AccountType/>
      </UserInfo>
      <UserInfo>
        <DisplayName>Tess Bundt</DisplayName>
        <AccountId>141</AccountId>
        <AccountType/>
      </UserInfo>
      <UserInfo>
        <DisplayName>Debra Dailey</DisplayName>
        <AccountId>38</AccountId>
        <AccountType/>
      </UserInfo>
    </SharedWithUsers>
    <lcf76f155ced4ddcb4097134ff3c332f xmlns="3a644f29-ce98-4cae-91c0-db9cdd51730e">
      <Terms xmlns="http://schemas.microsoft.com/office/infopath/2007/PartnerControls"/>
    </lcf76f155ced4ddcb4097134ff3c332f>
    <TaxCatchAll xmlns="6ff2061c-1dc7-4008-acb8-f4579147b0ba" xsi:nil="true"/>
  </documentManagement>
</p:properties>
</file>

<file path=customXml/itemProps1.xml><?xml version="1.0" encoding="utf-8"?>
<ds:datastoreItem xmlns:ds="http://schemas.openxmlformats.org/officeDocument/2006/customXml" ds:itemID="{F4DE8283-99AB-4CBB-9506-01C1CC441B9B}">
  <ds:schemaRefs>
    <ds:schemaRef ds:uri="http://schemas.microsoft.com/sharepoint/v3/contenttype/forms"/>
  </ds:schemaRefs>
</ds:datastoreItem>
</file>

<file path=customXml/itemProps2.xml><?xml version="1.0" encoding="utf-8"?>
<ds:datastoreItem xmlns:ds="http://schemas.openxmlformats.org/officeDocument/2006/customXml" ds:itemID="{0B09CCE6-892E-4BD0-AA11-8D7D15348345}">
  <ds:schemaRefs>
    <ds:schemaRef ds:uri="3a644f29-ce98-4cae-91c0-db9cdd51730e"/>
    <ds:schemaRef ds:uri="6ff2061c-1dc7-4008-acb8-f4579147b0b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1CE3A5B-BD91-46A1-844D-64E8BDDB1CA6}">
  <ds:schemaRefs>
    <ds:schemaRef ds:uri="6ff2061c-1dc7-4008-acb8-f4579147b0ba"/>
    <ds:schemaRef ds:uri="http://purl.org/dc/terms/"/>
    <ds:schemaRef ds:uri="http://schemas.microsoft.com/office/2006/documentManagement/types"/>
    <ds:schemaRef ds:uri="3a644f29-ce98-4cae-91c0-db9cdd51730e"/>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3231</TotalTime>
  <Words>2178</Words>
  <Application>Microsoft Office PowerPoint</Application>
  <PresentationFormat>Widescreen</PresentationFormat>
  <Paragraphs>236</Paragraphs>
  <Slides>38</Slides>
  <Notes>34</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38</vt:i4>
      </vt:variant>
    </vt:vector>
  </HeadingPairs>
  <TitlesOfParts>
    <vt:vector size="50" baseType="lpstr">
      <vt:lpstr>Arial</vt:lpstr>
      <vt:lpstr>Calibri</vt:lpstr>
      <vt:lpstr>Calibri Light</vt:lpstr>
      <vt:lpstr>Georgia</vt:lpstr>
      <vt:lpstr>Helvetica Neue</vt:lpstr>
      <vt:lpstr>Wingdings</vt:lpstr>
      <vt:lpstr>2_Custom Design</vt:lpstr>
      <vt:lpstr>3_Custom Design</vt:lpstr>
      <vt:lpstr>5_Custom Design</vt:lpstr>
      <vt:lpstr>4_Custom Design</vt:lpstr>
      <vt:lpstr>6_Office Theme</vt:lpstr>
      <vt:lpstr>8_Custom Design</vt:lpstr>
      <vt:lpstr>PowerPoint Presentation</vt:lpstr>
      <vt:lpstr>PowerPoint Presentation</vt:lpstr>
      <vt:lpstr>Workshop Overview</vt:lpstr>
      <vt:lpstr>Group Norms</vt:lpstr>
      <vt:lpstr>Self-Assessment Activity</vt:lpstr>
      <vt:lpstr>Self-Assessment Activity</vt:lpstr>
      <vt:lpstr>What is Kognito?</vt:lpstr>
      <vt:lpstr>What is Kognito?</vt:lpstr>
      <vt:lpstr>How Does A Kognito Simulation Work?</vt:lpstr>
      <vt:lpstr>Overview of Dating Violence for Educators</vt:lpstr>
      <vt:lpstr>Dating Violence Awareness for Educators  Learning Goal + Objectives</vt:lpstr>
      <vt:lpstr>PowerPoint Presentation</vt:lpstr>
      <vt:lpstr>Dating Violence for Educators</vt:lpstr>
      <vt:lpstr>Dating Violence for Educators</vt:lpstr>
      <vt:lpstr>Best practices for talking with a peer about a student who may be experiencing dating violence</vt:lpstr>
      <vt:lpstr>Best practices for talking to a student about dating violence</vt:lpstr>
      <vt:lpstr>What is dating violence?</vt:lpstr>
      <vt:lpstr>Identifying signs of distress</vt:lpstr>
      <vt:lpstr>Identifying signs of distress</vt:lpstr>
      <vt:lpstr>Technique: Identify</vt:lpstr>
      <vt:lpstr>Technique: Approach</vt:lpstr>
      <vt:lpstr>Technique: Refer</vt:lpstr>
      <vt:lpstr>Healthy vs. Unhealthy Relationships</vt:lpstr>
      <vt:lpstr>Checking in with students</vt:lpstr>
      <vt:lpstr>Acknowledging the disclosure</vt:lpstr>
      <vt:lpstr>Resources for referring students</vt:lpstr>
      <vt:lpstr>Reporting dating violence</vt:lpstr>
      <vt:lpstr>PowerPoint Presentation</vt:lpstr>
      <vt:lpstr>Roleplay Scenario A Talk with Kay</vt:lpstr>
      <vt:lpstr>PowerPoint Presentation</vt:lpstr>
      <vt:lpstr>Roleplay Scenario B Tak with Robin</vt:lpstr>
      <vt:lpstr>Local Resources </vt:lpstr>
      <vt:lpstr>3, 2, 1 Activity</vt:lpstr>
      <vt:lpstr>Bridging the Gap</vt:lpstr>
      <vt:lpstr>Conclusion</vt:lpstr>
      <vt:lpstr>Final Questions</vt:lpstr>
      <vt:lpstr>Congratulations and Thank You!</vt:lpstr>
      <vt:lpstr>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Samplin-Salgado</dc:creator>
  <cp:lastModifiedBy>Tess Bundt</cp:lastModifiedBy>
  <cp:revision>81</cp:revision>
  <dcterms:created xsi:type="dcterms:W3CDTF">2020-10-31T22:14:43Z</dcterms:created>
  <dcterms:modified xsi:type="dcterms:W3CDTF">2023-04-07T14:35:17Z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0x0101009EA794CEB04AD94CA4A88B8E4FB65D35</vt:lpwstr>
  </property>
  <property fmtid="{D5CDD505-2E9C-101B-9397-08002B2CF9AE}" pid="3" name="MediaServiceImageTags">
    <vt:lpwstr/>
  </property>
</Properties>
</file>