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62"/>
    <a:srgbClr val="43A1C2"/>
    <a:srgbClr val="143B63"/>
    <a:srgbClr val="666666"/>
    <a:srgbClr val="F8AF45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03EB7-4270-45EC-86F3-189A8C37041E}" v="3" dt="2023-05-18T13:50:5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>
        <p:scale>
          <a:sx n="110" d="100"/>
          <a:sy n="110" d="100"/>
        </p:scale>
        <p:origin x="222" y="-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Bundt" userId="a690c3ee-83e0-4cb4-af41-04d9dbd0e63d" providerId="ADAL" clId="{6C703EB7-4270-45EC-86F3-189A8C37041E}"/>
    <pc:docChg chg="delSld modSld">
      <pc:chgData name="Tess Bundt" userId="a690c3ee-83e0-4cb4-af41-04d9dbd0e63d" providerId="ADAL" clId="{6C703EB7-4270-45EC-86F3-189A8C37041E}" dt="2023-05-18T13:52:32.628" v="206" actId="1035"/>
      <pc:docMkLst>
        <pc:docMk/>
      </pc:docMkLst>
      <pc:sldChg chg="del">
        <pc:chgData name="Tess Bundt" userId="a690c3ee-83e0-4cb4-af41-04d9dbd0e63d" providerId="ADAL" clId="{6C703EB7-4270-45EC-86F3-189A8C37041E}" dt="2023-05-18T13:50:38.034" v="0" actId="47"/>
        <pc:sldMkLst>
          <pc:docMk/>
          <pc:sldMk cId="4221462513" sldId="260"/>
        </pc:sldMkLst>
      </pc:sldChg>
      <pc:sldChg chg="addSp modSp mod">
        <pc:chgData name="Tess Bundt" userId="a690c3ee-83e0-4cb4-af41-04d9dbd0e63d" providerId="ADAL" clId="{6C703EB7-4270-45EC-86F3-189A8C37041E}" dt="2023-05-18T13:52:32.628" v="206" actId="1035"/>
        <pc:sldMkLst>
          <pc:docMk/>
          <pc:sldMk cId="1926942897" sldId="275"/>
        </pc:sldMkLst>
        <pc:spChg chg="add mod">
          <ac:chgData name="Tess Bundt" userId="a690c3ee-83e0-4cb4-af41-04d9dbd0e63d" providerId="ADAL" clId="{6C703EB7-4270-45EC-86F3-189A8C37041E}" dt="2023-05-18T13:50:44.262" v="1"/>
          <ac:spMkLst>
            <pc:docMk/>
            <pc:sldMk cId="1926942897" sldId="275"/>
            <ac:spMk id="2" creationId="{B4574892-86F3-D597-C05D-336C6880F000}"/>
          </ac:spMkLst>
        </pc:spChg>
        <pc:spChg chg="add mod">
          <ac:chgData name="Tess Bundt" userId="a690c3ee-83e0-4cb4-af41-04d9dbd0e63d" providerId="ADAL" clId="{6C703EB7-4270-45EC-86F3-189A8C37041E}" dt="2023-05-18T13:50:44.262" v="1"/>
          <ac:spMkLst>
            <pc:docMk/>
            <pc:sldMk cId="1926942897" sldId="275"/>
            <ac:spMk id="4" creationId="{E451206F-6133-112A-F1FA-04D1F2C3D133}"/>
          </ac:spMkLst>
        </pc:spChg>
        <pc:spChg chg="add mod">
          <ac:chgData name="Tess Bundt" userId="a690c3ee-83e0-4cb4-af41-04d9dbd0e63d" providerId="ADAL" clId="{6C703EB7-4270-45EC-86F3-189A8C37041E}" dt="2023-05-18T13:50:48.064" v="2"/>
          <ac:spMkLst>
            <pc:docMk/>
            <pc:sldMk cId="1926942897" sldId="275"/>
            <ac:spMk id="6" creationId="{6ABF72B5-E9AF-9F02-202F-A8752DBC0038}"/>
          </ac:spMkLst>
        </pc:spChg>
        <pc:spChg chg="add mod">
          <ac:chgData name="Tess Bundt" userId="a690c3ee-83e0-4cb4-af41-04d9dbd0e63d" providerId="ADAL" clId="{6C703EB7-4270-45EC-86F3-189A8C37041E}" dt="2023-05-18T13:52:32.628" v="206" actId="1035"/>
          <ac:spMkLst>
            <pc:docMk/>
            <pc:sldMk cId="1926942897" sldId="275"/>
            <ac:spMk id="7" creationId="{74BC99A9-D15D-C018-0880-04C28C14DAFE}"/>
          </ac:spMkLst>
        </pc:spChg>
        <pc:spChg chg="mod">
          <ac:chgData name="Tess Bundt" userId="a690c3ee-83e0-4cb4-af41-04d9dbd0e63d" providerId="ADAL" clId="{6C703EB7-4270-45EC-86F3-189A8C37041E}" dt="2023-05-18T13:52:23.035" v="199" actId="1035"/>
          <ac:spMkLst>
            <pc:docMk/>
            <pc:sldMk cId="1926942897" sldId="275"/>
            <ac:spMk id="23" creationId="{161400E7-0351-105F-21E4-C70345A47E28}"/>
          </ac:spMkLst>
        </pc:spChg>
        <pc:spChg chg="mod">
          <ac:chgData name="Tess Bundt" userId="a690c3ee-83e0-4cb4-af41-04d9dbd0e63d" providerId="ADAL" clId="{6C703EB7-4270-45EC-86F3-189A8C37041E}" dt="2023-05-18T13:52:28.847" v="203" actId="1035"/>
          <ac:spMkLst>
            <pc:docMk/>
            <pc:sldMk cId="1926942897" sldId="275"/>
            <ac:spMk id="75" creationId="{7FF5644D-7C97-4079-5C4B-1DEB07F07028}"/>
          </ac:spMkLst>
        </pc:spChg>
        <pc:spChg chg="mod">
          <ac:chgData name="Tess Bundt" userId="a690c3ee-83e0-4cb4-af41-04d9dbd0e63d" providerId="ADAL" clId="{6C703EB7-4270-45EC-86F3-189A8C37041E}" dt="2023-05-18T13:52:17.500" v="167" actId="1037"/>
          <ac:spMkLst>
            <pc:docMk/>
            <pc:sldMk cId="1926942897" sldId="275"/>
            <ac:spMk id="106" creationId="{20425C52-0737-55E0-55E8-2D0E50DC928A}"/>
          </ac:spMkLst>
        </pc:spChg>
        <pc:spChg chg="mod">
          <ac:chgData name="Tess Bundt" userId="a690c3ee-83e0-4cb4-af41-04d9dbd0e63d" providerId="ADAL" clId="{6C703EB7-4270-45EC-86F3-189A8C37041E}" dt="2023-05-18T13:51:50.609" v="112" actId="14100"/>
          <ac:spMkLst>
            <pc:docMk/>
            <pc:sldMk cId="1926942897" sldId="275"/>
            <ac:spMk id="107" creationId="{9CC11F6B-BF9A-C2B9-E3D8-EEB1889912C2}"/>
          </ac:spMkLst>
        </pc:spChg>
        <pc:picChg chg="mod">
          <ac:chgData name="Tess Bundt" userId="a690c3ee-83e0-4cb4-af41-04d9dbd0e63d" providerId="ADAL" clId="{6C703EB7-4270-45EC-86F3-189A8C37041E}" dt="2023-05-18T13:52:09.281" v="158" actId="14100"/>
          <ac:picMkLst>
            <pc:docMk/>
            <pc:sldMk cId="1926942897" sldId="275"/>
            <ac:picMk id="105" creationId="{D8C22043-BFAE-C8C8-25A3-2B15B72AA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D8C22043-BFAE-C8C8-25A3-2B15B72A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6" r="64"/>
          <a:stretch/>
        </p:blipFill>
        <p:spPr>
          <a:xfrm>
            <a:off x="5835" y="7072054"/>
            <a:ext cx="3932181" cy="3028799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0" y="9133704"/>
            <a:ext cx="7772400" cy="76144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425C52-0737-55E0-55E8-2D0E50DC928A}"/>
              </a:ext>
            </a:extLst>
          </p:cNvPr>
          <p:cNvSpPr/>
          <p:nvPr/>
        </p:nvSpPr>
        <p:spPr>
          <a:xfrm rot="5400000">
            <a:off x="735863" y="6082666"/>
            <a:ext cx="5966721" cy="1744112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400E7-0351-105F-21E4-C70345A47E28}"/>
              </a:ext>
            </a:extLst>
          </p:cNvPr>
          <p:cNvSpPr/>
          <p:nvPr/>
        </p:nvSpPr>
        <p:spPr>
          <a:xfrm>
            <a:off x="0" y="7032895"/>
            <a:ext cx="7762472" cy="1680535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  <a:alpha val="0"/>
                </a:schemeClr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3"/>
            <a:ext cx="6728607" cy="1353555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Dating Violence Awareness for Educators</a:t>
            </a:r>
          </a:p>
          <a:p>
            <a:pPr algn="l">
              <a:spcAft>
                <a:spcPts val="1200"/>
              </a:spcAft>
            </a:pPr>
            <a:r>
              <a:rPr lang="en-US" sz="120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Dating Violence Awareness for Educators</a:t>
            </a:r>
            <a:r>
              <a:rPr lang="en-US" sz="12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 builds awareness and skills relating to the growing epidemic of teen dating violence. The practice-based training gives educators the knowledge and skills to identify different forms of abuse and the confidence to have a trauma-informed disclosure conversation with a student.</a:t>
            </a:r>
            <a:endParaRPr lang="en-US" sz="2700" dirty="0">
              <a:solidFill>
                <a:srgbClr val="143B63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5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8BBC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1661EE-AD6D-732B-0EA9-4B02CAF901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37" r="12737"/>
          <a:stretch/>
        </p:blipFill>
        <p:spPr>
          <a:xfrm>
            <a:off x="4679172" y="3088137"/>
            <a:ext cx="2447028" cy="16417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48732" y="6107158"/>
            <a:ext cx="2756411" cy="1815882"/>
            <a:chOff x="4903018" y="4697717"/>
            <a:chExt cx="2756411" cy="181588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Market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PK-12 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Educators &amp; Staff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Violence Prevention</a:t>
              </a:r>
              <a:endParaRPr lang="en-US" sz="1150" b="1" spc="2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endParaRP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20 Minutes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0829A1C-18BA-10C6-F759-B161F0E9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03018" y="4718424"/>
              <a:ext cx="380836" cy="36855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31040" y="5175194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2" y="2630606"/>
            <a:ext cx="3120722" cy="305981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8BBC6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Identify signs of an abusive relationship including manipulation, control, verbal/mental/emotional abuse, inappropriate physical and emotional boundaries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Gain or reframe understanding of abusive behaviors in relationships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Explore and practice strategies and techniques for supportive conversations with students or coworkers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Determine the difference between the characteristics of healthy vs. unhealthy relationships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Identify local and national resources for referral or reporting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2B1A79-A59F-58D7-B5ED-41DA2CB65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4362" y="7045609"/>
            <a:ext cx="365730" cy="35353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568EE12-27E3-3E94-1ED6-8942A2BFD7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907" y="7436547"/>
            <a:ext cx="457162" cy="457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574892-86F3-D597-C05D-336C6880F000}"/>
              </a:ext>
            </a:extLst>
          </p:cNvPr>
          <p:cNvSpPr/>
          <p:nvPr/>
        </p:nvSpPr>
        <p:spPr>
          <a:xfrm>
            <a:off x="484015" y="272730"/>
            <a:ext cx="2002137" cy="49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1206F-6133-112A-F1FA-04D1F2C3D133}"/>
              </a:ext>
            </a:extLst>
          </p:cNvPr>
          <p:cNvSpPr txBox="1"/>
          <p:nvPr/>
        </p:nvSpPr>
        <p:spPr>
          <a:xfrm>
            <a:off x="675943" y="349208"/>
            <a:ext cx="161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Insert Organization/</a:t>
            </a:r>
          </a:p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School Logo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F72B5-E9AF-9F02-202F-A8752DBC0038}"/>
              </a:ext>
            </a:extLst>
          </p:cNvPr>
          <p:cNvSpPr txBox="1"/>
          <p:nvPr/>
        </p:nvSpPr>
        <p:spPr>
          <a:xfrm>
            <a:off x="8255725" y="1254034"/>
            <a:ext cx="457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 Editing 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your organization’s specific </a:t>
            </a:r>
            <a:r>
              <a:rPr lang="en-US" b="1" dirty="0" err="1"/>
              <a:t>Kognito</a:t>
            </a:r>
            <a:r>
              <a:rPr lang="en-US" b="1" dirty="0"/>
              <a:t> URL, i.e. </a:t>
            </a:r>
            <a:r>
              <a:rPr lang="en-US" b="1" i="1" dirty="0"/>
              <a:t>districtname</a:t>
            </a:r>
            <a:r>
              <a:rPr lang="en-US" b="1" dirty="0"/>
              <a:t>.kognito.com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Customize the method for which your organization is asking staff to log in. Either using their school email (rostered or SSO) or self registering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the name(s) of the simulation(s) you are requiring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high resolution PNG or JPG of your organization’s logo in the top left corner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C99A9-D15D-C018-0880-04C28C14DAFE}"/>
              </a:ext>
            </a:extLst>
          </p:cNvPr>
          <p:cNvSpPr txBox="1"/>
          <p:nvPr/>
        </p:nvSpPr>
        <p:spPr>
          <a:xfrm>
            <a:off x="521895" y="5888922"/>
            <a:ext cx="3335609" cy="164147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100" b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insertyourorganization.kognito.com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your school/institution 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 using your organization email address as your username OR login using your organization email and the designated password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1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 simulation name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5106</TotalTime>
  <Words>265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FreightText Pro Bold</vt:lpstr>
      <vt:lpstr>Georgia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Tess Bundt</cp:lastModifiedBy>
  <cp:revision>714</cp:revision>
  <dcterms:created xsi:type="dcterms:W3CDTF">2022-05-11T14:39:36Z</dcterms:created>
  <dcterms:modified xsi:type="dcterms:W3CDTF">2023-05-18T13:52:32Z</dcterms:modified>
</cp:coreProperties>
</file>