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62"/>
    <a:srgbClr val="43A1C2"/>
    <a:srgbClr val="F8AF45"/>
    <a:srgbClr val="143B63"/>
    <a:srgbClr val="666666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96431-0097-440E-9753-E7ABB11F412E}" v="3" dt="2023-05-18T13:42:16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>
        <p:scale>
          <a:sx n="70" d="100"/>
          <a:sy n="70" d="100"/>
        </p:scale>
        <p:origin x="288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 Bundt" userId="a690c3ee-83e0-4cb4-af41-04d9dbd0e63d" providerId="ADAL" clId="{56996431-0097-440E-9753-E7ABB11F412E}"/>
    <pc:docChg chg="undo custSel delSld modSld">
      <pc:chgData name="Tess Bundt" userId="a690c3ee-83e0-4cb4-af41-04d9dbd0e63d" providerId="ADAL" clId="{56996431-0097-440E-9753-E7ABB11F412E}" dt="2023-05-18T13:44:29.241" v="81" actId="1035"/>
      <pc:docMkLst>
        <pc:docMk/>
      </pc:docMkLst>
      <pc:sldChg chg="del">
        <pc:chgData name="Tess Bundt" userId="a690c3ee-83e0-4cb4-af41-04d9dbd0e63d" providerId="ADAL" clId="{56996431-0097-440E-9753-E7ABB11F412E}" dt="2023-05-18T13:42:11.219" v="16" actId="47"/>
        <pc:sldMkLst>
          <pc:docMk/>
          <pc:sldMk cId="4221462513" sldId="260"/>
        </pc:sldMkLst>
      </pc:sldChg>
      <pc:sldChg chg="addSp modSp mod">
        <pc:chgData name="Tess Bundt" userId="a690c3ee-83e0-4cb4-af41-04d9dbd0e63d" providerId="ADAL" clId="{56996431-0097-440E-9753-E7ABB11F412E}" dt="2023-05-18T13:44:29.241" v="81" actId="1035"/>
        <pc:sldMkLst>
          <pc:docMk/>
          <pc:sldMk cId="1926942897" sldId="275"/>
        </pc:sldMkLst>
        <pc:spChg chg="add mod">
          <ac:chgData name="Tess Bundt" userId="a690c3ee-83e0-4cb4-af41-04d9dbd0e63d" providerId="ADAL" clId="{56996431-0097-440E-9753-E7ABB11F412E}" dt="2023-05-18T13:41:29.192" v="0"/>
          <ac:spMkLst>
            <pc:docMk/>
            <pc:sldMk cId="1926942897" sldId="275"/>
            <ac:spMk id="2" creationId="{666BC382-A8B5-2EE5-47BD-9CC51C3BA373}"/>
          </ac:spMkLst>
        </pc:spChg>
        <pc:spChg chg="add mod">
          <ac:chgData name="Tess Bundt" userId="a690c3ee-83e0-4cb4-af41-04d9dbd0e63d" providerId="ADAL" clId="{56996431-0097-440E-9753-E7ABB11F412E}" dt="2023-05-18T13:41:29.192" v="0"/>
          <ac:spMkLst>
            <pc:docMk/>
            <pc:sldMk cId="1926942897" sldId="275"/>
            <ac:spMk id="5" creationId="{CC08A64D-355B-BCB1-E766-0AEA59EEC7D7}"/>
          </ac:spMkLst>
        </pc:spChg>
        <pc:spChg chg="add mod">
          <ac:chgData name="Tess Bundt" userId="a690c3ee-83e0-4cb4-af41-04d9dbd0e63d" providerId="ADAL" clId="{56996431-0097-440E-9753-E7ABB11F412E}" dt="2023-05-18T13:41:33.640" v="1"/>
          <ac:spMkLst>
            <pc:docMk/>
            <pc:sldMk cId="1926942897" sldId="275"/>
            <ac:spMk id="7" creationId="{94280A0D-1DC9-AACF-4287-51D1A05733D6}"/>
          </ac:spMkLst>
        </pc:spChg>
        <pc:spChg chg="add mod">
          <ac:chgData name="Tess Bundt" userId="a690c3ee-83e0-4cb4-af41-04d9dbd0e63d" providerId="ADAL" clId="{56996431-0097-440E-9753-E7ABB11F412E}" dt="2023-05-18T13:44:29.241" v="81" actId="1035"/>
          <ac:spMkLst>
            <pc:docMk/>
            <pc:sldMk cId="1926942897" sldId="275"/>
            <ac:spMk id="8" creationId="{F52D19E9-617B-C1EC-B3C8-928016A2284E}"/>
          </ac:spMkLst>
        </pc:spChg>
        <pc:spChg chg="mod">
          <ac:chgData name="Tess Bundt" userId="a690c3ee-83e0-4cb4-af41-04d9dbd0e63d" providerId="ADAL" clId="{56996431-0097-440E-9753-E7ABB11F412E}" dt="2023-05-18T13:42:53.529" v="65" actId="1036"/>
          <ac:spMkLst>
            <pc:docMk/>
            <pc:sldMk cId="1926942897" sldId="275"/>
            <ac:spMk id="23" creationId="{161400E7-0351-105F-21E4-C70345A47E28}"/>
          </ac:spMkLst>
        </pc:spChg>
        <pc:spChg chg="mod">
          <ac:chgData name="Tess Bundt" userId="a690c3ee-83e0-4cb4-af41-04d9dbd0e63d" providerId="ADAL" clId="{56996431-0097-440E-9753-E7ABB11F412E}" dt="2023-05-18T13:42:04.999" v="15" actId="1035"/>
          <ac:spMkLst>
            <pc:docMk/>
            <pc:sldMk cId="1926942897" sldId="275"/>
            <ac:spMk id="75" creationId="{7FF5644D-7C97-4079-5C4B-1DEB07F07028}"/>
          </ac:spMkLst>
        </pc:spChg>
        <pc:spChg chg="mod">
          <ac:chgData name="Tess Bundt" userId="a690c3ee-83e0-4cb4-af41-04d9dbd0e63d" providerId="ADAL" clId="{56996431-0097-440E-9753-E7ABB11F412E}" dt="2023-05-18T13:43:00.450" v="72" actId="1037"/>
          <ac:spMkLst>
            <pc:docMk/>
            <pc:sldMk cId="1926942897" sldId="275"/>
            <ac:spMk id="106" creationId="{20425C52-0737-55E0-55E8-2D0E50DC928A}"/>
          </ac:spMkLst>
        </pc:spChg>
        <pc:spChg chg="mod">
          <ac:chgData name="Tess Bundt" userId="a690c3ee-83e0-4cb4-af41-04d9dbd0e63d" providerId="ADAL" clId="{56996431-0097-440E-9753-E7ABB11F412E}" dt="2023-05-18T13:42:46.175" v="24" actId="1076"/>
          <ac:spMkLst>
            <pc:docMk/>
            <pc:sldMk cId="1926942897" sldId="275"/>
            <ac:spMk id="107" creationId="{9CC11F6B-BF9A-C2B9-E3D8-EEB1889912C2}"/>
          </ac:spMkLst>
        </pc:spChg>
        <pc:picChg chg="mod modCrop">
          <ac:chgData name="Tess Bundt" userId="a690c3ee-83e0-4cb4-af41-04d9dbd0e63d" providerId="ADAL" clId="{56996431-0097-440E-9753-E7ABB11F412E}" dt="2023-05-18T13:43:47.609" v="75" actId="732"/>
          <ac:picMkLst>
            <pc:docMk/>
            <pc:sldMk cId="1926942897" sldId="275"/>
            <ac:picMk id="3" creationId="{A5DF0010-4E25-6EAA-927F-9C6C4FFA6E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F0010-4E25-6EAA-927F-9C6C4FFA6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39" r="5079" b="2907"/>
          <a:stretch/>
        </p:blipFill>
        <p:spPr>
          <a:xfrm flipH="1">
            <a:off x="-1" y="6825155"/>
            <a:ext cx="4813176" cy="3233246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0" y="8133466"/>
            <a:ext cx="7772400" cy="1761683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0425C52-0737-55E0-55E8-2D0E50DC928A}"/>
              </a:ext>
            </a:extLst>
          </p:cNvPr>
          <p:cNvSpPr/>
          <p:nvPr/>
        </p:nvSpPr>
        <p:spPr>
          <a:xfrm rot="5400000">
            <a:off x="852630" y="5731206"/>
            <a:ext cx="5966721" cy="2447029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400E7-0351-105F-21E4-C70345A47E28}"/>
              </a:ext>
            </a:extLst>
          </p:cNvPr>
          <p:cNvSpPr/>
          <p:nvPr/>
        </p:nvSpPr>
        <p:spPr>
          <a:xfrm>
            <a:off x="0" y="6400383"/>
            <a:ext cx="7762472" cy="1761683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  <a:alpha val="0"/>
                </a:schemeClr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4"/>
            <a:ext cx="6728607" cy="1244787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6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Friend2Friend: Resiliency &amp; Growth</a:t>
            </a:r>
          </a:p>
          <a:p>
            <a:pPr algn="l">
              <a:spcAft>
                <a:spcPts val="1200"/>
              </a:spcAft>
            </a:pPr>
            <a:r>
              <a:rPr lang="en-US" sz="120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Friend2Friend: Resiliency &amp; Growth </a:t>
            </a:r>
            <a:r>
              <a:rPr lang="en-US" sz="12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is an interactive role-play simulation that equips students with the knowledge and skills to identify and help each other navigate responses to academic as well as everyday challenges and setbacks in a positive way.</a:t>
            </a:r>
            <a:endParaRPr lang="en-US" sz="2700" dirty="0">
              <a:solidFill>
                <a:srgbClr val="143B63"/>
              </a:solidFill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5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8BBC6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1661EE-AD6D-732B-0EA9-4B02CAF901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158" r="25158"/>
          <a:stretch/>
        </p:blipFill>
        <p:spPr>
          <a:xfrm>
            <a:off x="4679172" y="3088137"/>
            <a:ext cx="2447028" cy="16417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48732" y="6107158"/>
            <a:ext cx="2756411" cy="2346796"/>
            <a:chOff x="4903018" y="4697717"/>
            <a:chExt cx="2756411" cy="23467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2346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Market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PK-12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endParaRPr lang="en-US" sz="1150" b="1" spc="2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endParaRP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Student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endParaRPr lang="en-US" sz="1150" spc="2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endParaRP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Resiliency &amp; Growth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endParaRPr lang="en-US" sz="1150" spc="2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endParaRPr>
            </a:p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30 Minutes</a:t>
              </a:r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0829A1C-18BA-10C6-F759-B161F0E9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03018" y="4715427"/>
              <a:ext cx="380836" cy="36855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31040" y="5352356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2" y="2471378"/>
            <a:ext cx="3262708" cy="221342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8BBC6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Name and manage the emotions from challenges and failures 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Recognize emotions and unhelpful thoughts and use self-talk to reframe them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Learn and grow from experiences, including failure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Analyze mistakes to see what can be learned</a:t>
            </a:r>
          </a:p>
          <a:p>
            <a:pPr marL="194310" indent="-194310" fontAlgn="base">
              <a:spcAft>
                <a:spcPts val="500"/>
              </a:spcAft>
              <a:buClr>
                <a:srgbClr val="8BBC62"/>
              </a:buClr>
              <a:buSzPct val="120000"/>
              <a:buFont typeface="Wingdings" pitchFamily="2" charset="2"/>
              <a:buChar char="ü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Plan for skills, values, and resources that can help in the future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5F1778-AFD5-8ADD-78BE-DC776C202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7482" y="7416001"/>
            <a:ext cx="365730" cy="35353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9EF316-1ABD-5A6B-2742-C6C1B541F6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1399" y="7985472"/>
            <a:ext cx="457162" cy="457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6BC382-A8B5-2EE5-47BD-9CC51C3BA373}"/>
              </a:ext>
            </a:extLst>
          </p:cNvPr>
          <p:cNvSpPr/>
          <p:nvPr/>
        </p:nvSpPr>
        <p:spPr>
          <a:xfrm>
            <a:off x="484015" y="272730"/>
            <a:ext cx="2002137" cy="49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8A64D-355B-BCB1-E766-0AEA59EEC7D7}"/>
              </a:ext>
            </a:extLst>
          </p:cNvPr>
          <p:cNvSpPr txBox="1"/>
          <p:nvPr/>
        </p:nvSpPr>
        <p:spPr>
          <a:xfrm>
            <a:off x="675943" y="349208"/>
            <a:ext cx="161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Insert Organization/</a:t>
            </a:r>
          </a:p>
          <a:p>
            <a:pPr algn="ctr"/>
            <a:r>
              <a:rPr lang="en-US" sz="1000" dirty="0">
                <a:solidFill>
                  <a:srgbClr val="143B63"/>
                </a:solidFill>
                <a:latin typeface="Gordita" pitchFamily="50" charset="0"/>
                <a:cs typeface="Gordita" pitchFamily="50" charset="0"/>
              </a:rPr>
              <a:t>School Logo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80A0D-1DC9-AACF-4287-51D1A05733D6}"/>
              </a:ext>
            </a:extLst>
          </p:cNvPr>
          <p:cNvSpPr txBox="1"/>
          <p:nvPr/>
        </p:nvSpPr>
        <p:spPr>
          <a:xfrm>
            <a:off x="8255725" y="1254034"/>
            <a:ext cx="4572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Important Editing Instructions: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your organization’s specific </a:t>
            </a:r>
            <a:r>
              <a:rPr lang="en-US" b="1" dirty="0" err="1"/>
              <a:t>Kognito</a:t>
            </a:r>
            <a:r>
              <a:rPr lang="en-US" b="1" dirty="0"/>
              <a:t> URL, i.e. </a:t>
            </a:r>
            <a:r>
              <a:rPr lang="en-US" b="1" i="1" dirty="0"/>
              <a:t>districtname</a:t>
            </a:r>
            <a:r>
              <a:rPr lang="en-US" b="1" dirty="0"/>
              <a:t>.kognito.com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Customize the method for which your organization is asking staff to log in. Either using their school email (rostered or SSO) or self registering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the name(s) of the simulation(s) you are requiring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Insert high resolution PNG or JPG of your organization’s logo in the top left corner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D19E9-617B-C1EC-B3C8-928016A2284E}"/>
              </a:ext>
            </a:extLst>
          </p:cNvPr>
          <p:cNvSpPr txBox="1"/>
          <p:nvPr/>
        </p:nvSpPr>
        <p:spPr>
          <a:xfrm>
            <a:off x="521895" y="4934153"/>
            <a:ext cx="3335609" cy="164147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8BBC6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100" b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insertyourorganization.kognito.com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your school/institution 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 using your organization email address as your username OR login using your organization email and the designated password</a:t>
            </a:r>
          </a:p>
          <a:p>
            <a:pPr marL="228600" indent="-228600" fontAlgn="base">
              <a:spcAft>
                <a:spcPts val="500"/>
              </a:spcAft>
              <a:buClr>
                <a:srgbClr val="8BBC62"/>
              </a:buClr>
              <a:buSzPct val="120000"/>
              <a:buFont typeface="+mj-lt"/>
              <a:buAutoNum type="arabicPeriod"/>
            </a:pPr>
            <a:r>
              <a:rPr lang="en-US" sz="11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1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Insert simulation name</a:t>
            </a:r>
            <a:endParaRPr lang="en-US" sz="11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4140</TotalTime>
  <Words>244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FreightText Pro Bold</vt:lpstr>
      <vt:lpstr>Georgia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Tess Bundt</cp:lastModifiedBy>
  <cp:revision>715</cp:revision>
  <dcterms:created xsi:type="dcterms:W3CDTF">2022-05-11T14:39:36Z</dcterms:created>
  <dcterms:modified xsi:type="dcterms:W3CDTF">2023-05-18T13:44:38Z</dcterms:modified>
</cp:coreProperties>
</file>